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image" Target="../media/image32.svg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image" Target="../media/image32.svg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C5132-174D-4213-B1FF-99295C4A9DF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ABE8A56-B3B7-4364-9253-142EF9AC5A22}">
      <dgm:prSet phldrT="[Tekst]"/>
      <dgm:spPr/>
      <dgm:t>
        <a:bodyPr/>
        <a:lstStyle/>
        <a:p>
          <a:r>
            <a:rPr lang="pl-PL" dirty="0">
              <a:latin typeface="Sitka Subheading" panose="02000505000000020004" pitchFamily="2" charset="0"/>
            </a:rPr>
            <a:t>ZARZĄDZANIA INWESTYCJAMI</a:t>
          </a:r>
        </a:p>
      </dgm:t>
    </dgm:pt>
    <dgm:pt modelId="{0F44C4BF-6342-444A-9CAC-314D477BE15E}" type="parTrans" cxnId="{795F46A5-2C9E-4361-95A0-3A1C17E1D299}">
      <dgm:prSet/>
      <dgm:spPr/>
      <dgm:t>
        <a:bodyPr/>
        <a:lstStyle/>
        <a:p>
          <a:endParaRPr lang="pl-PL"/>
        </a:p>
      </dgm:t>
    </dgm:pt>
    <dgm:pt modelId="{31D06F67-3736-4512-9181-16918CC7E3F0}" type="sibTrans" cxnId="{795F46A5-2C9E-4361-95A0-3A1C17E1D299}">
      <dgm:prSet/>
      <dgm:spPr/>
      <dgm:t>
        <a:bodyPr/>
        <a:lstStyle/>
        <a:p>
          <a:endParaRPr lang="pl-PL"/>
        </a:p>
      </dgm:t>
    </dgm:pt>
    <dgm:pt modelId="{19877ADB-0315-403F-A9CB-E99B30FBA4B2}">
      <dgm:prSet phldrT="[Tekst]"/>
      <dgm:spPr/>
      <dgm:t>
        <a:bodyPr/>
        <a:lstStyle/>
        <a:p>
          <a:r>
            <a:rPr lang="pl-PL" dirty="0">
              <a:latin typeface="Sitka Subheading" panose="02000505000000020004" pitchFamily="2" charset="0"/>
            </a:rPr>
            <a:t>RYNKU NIERUCHOMOŚCI</a:t>
          </a:r>
        </a:p>
      </dgm:t>
    </dgm:pt>
    <dgm:pt modelId="{8C872D79-1D72-4622-AF23-6791DB377F32}" type="parTrans" cxnId="{56602DC2-16F4-4633-961A-03F8C49A3E3D}">
      <dgm:prSet/>
      <dgm:spPr/>
      <dgm:t>
        <a:bodyPr/>
        <a:lstStyle/>
        <a:p>
          <a:endParaRPr lang="pl-PL"/>
        </a:p>
      </dgm:t>
    </dgm:pt>
    <dgm:pt modelId="{1ED00470-6FAE-4515-99B7-B98522AD556A}" type="sibTrans" cxnId="{56602DC2-16F4-4633-961A-03F8C49A3E3D}">
      <dgm:prSet/>
      <dgm:spPr/>
      <dgm:t>
        <a:bodyPr/>
        <a:lstStyle/>
        <a:p>
          <a:endParaRPr lang="pl-PL"/>
        </a:p>
      </dgm:t>
    </dgm:pt>
    <dgm:pt modelId="{353565B0-1A8C-4FA7-8752-175A653F3C55}" type="pres">
      <dgm:prSet presAssocID="{497C5132-174D-4213-B1FF-99295C4A9DFA}" presName="Name0" presStyleCnt="0">
        <dgm:presLayoutVars>
          <dgm:chMax val="7"/>
          <dgm:chPref val="7"/>
          <dgm:dir/>
        </dgm:presLayoutVars>
      </dgm:prSet>
      <dgm:spPr/>
    </dgm:pt>
    <dgm:pt modelId="{3C5C83DF-C974-4452-9E6A-39FC37D5B364}" type="pres">
      <dgm:prSet presAssocID="{497C5132-174D-4213-B1FF-99295C4A9DFA}" presName="Name1" presStyleCnt="0"/>
      <dgm:spPr/>
    </dgm:pt>
    <dgm:pt modelId="{D015B7CE-2ED5-4893-9B1D-874CEA336421}" type="pres">
      <dgm:prSet presAssocID="{497C5132-174D-4213-B1FF-99295C4A9DFA}" presName="cycle" presStyleCnt="0"/>
      <dgm:spPr/>
    </dgm:pt>
    <dgm:pt modelId="{465401A4-E05B-4E71-8907-5CCBFCC00DCC}" type="pres">
      <dgm:prSet presAssocID="{497C5132-174D-4213-B1FF-99295C4A9DFA}" presName="srcNode" presStyleLbl="node1" presStyleIdx="0" presStyleCnt="2"/>
      <dgm:spPr/>
    </dgm:pt>
    <dgm:pt modelId="{6FA3EA42-5AA2-46D1-8057-0C73B358793B}" type="pres">
      <dgm:prSet presAssocID="{497C5132-174D-4213-B1FF-99295C4A9DFA}" presName="conn" presStyleLbl="parChTrans1D2" presStyleIdx="0" presStyleCnt="1"/>
      <dgm:spPr/>
    </dgm:pt>
    <dgm:pt modelId="{BE70EA64-594A-43DA-9016-39FBFA6E55B2}" type="pres">
      <dgm:prSet presAssocID="{497C5132-174D-4213-B1FF-99295C4A9DFA}" presName="extraNode" presStyleLbl="node1" presStyleIdx="0" presStyleCnt="2"/>
      <dgm:spPr/>
    </dgm:pt>
    <dgm:pt modelId="{D9BD90D0-4FC7-44CE-8F3D-5E4D18B2C876}" type="pres">
      <dgm:prSet presAssocID="{497C5132-174D-4213-B1FF-99295C4A9DFA}" presName="dstNode" presStyleLbl="node1" presStyleIdx="0" presStyleCnt="2"/>
      <dgm:spPr/>
    </dgm:pt>
    <dgm:pt modelId="{83EE1B73-9948-438C-971E-AFF17FDAAC5F}" type="pres">
      <dgm:prSet presAssocID="{2ABE8A56-B3B7-4364-9253-142EF9AC5A22}" presName="text_1" presStyleLbl="node1" presStyleIdx="0" presStyleCnt="2">
        <dgm:presLayoutVars>
          <dgm:bulletEnabled val="1"/>
        </dgm:presLayoutVars>
      </dgm:prSet>
      <dgm:spPr/>
    </dgm:pt>
    <dgm:pt modelId="{B0AFAC39-6276-4949-8BED-0D9FC75E4A46}" type="pres">
      <dgm:prSet presAssocID="{2ABE8A56-B3B7-4364-9253-142EF9AC5A22}" presName="accent_1" presStyleCnt="0"/>
      <dgm:spPr/>
    </dgm:pt>
    <dgm:pt modelId="{4192C8AA-1E13-44BA-A10B-63EB5BADA92C}" type="pres">
      <dgm:prSet presAssocID="{2ABE8A56-B3B7-4364-9253-142EF9AC5A22}" presName="accentRepeatNode" presStyleLbl="solidFgAcc1" presStyleIdx="0" presStyleCnt="2"/>
      <dgm:spPr/>
    </dgm:pt>
    <dgm:pt modelId="{84FF00F8-38A6-46EF-8A20-E9ACF6A8FF17}" type="pres">
      <dgm:prSet presAssocID="{19877ADB-0315-403F-A9CB-E99B30FBA4B2}" presName="text_2" presStyleLbl="node1" presStyleIdx="1" presStyleCnt="2">
        <dgm:presLayoutVars>
          <dgm:bulletEnabled val="1"/>
        </dgm:presLayoutVars>
      </dgm:prSet>
      <dgm:spPr/>
    </dgm:pt>
    <dgm:pt modelId="{EB130CF4-25C1-4BE8-8DDD-6F08DFDF6DAC}" type="pres">
      <dgm:prSet presAssocID="{19877ADB-0315-403F-A9CB-E99B30FBA4B2}" presName="accent_2" presStyleCnt="0"/>
      <dgm:spPr/>
    </dgm:pt>
    <dgm:pt modelId="{16A1209D-94BB-4D24-B584-C1B0C6785A63}" type="pres">
      <dgm:prSet presAssocID="{19877ADB-0315-403F-A9CB-E99B30FBA4B2}" presName="accentRepeatNode" presStyleLbl="solidFgAcc1" presStyleIdx="1" presStyleCnt="2"/>
      <dgm:spPr/>
    </dgm:pt>
  </dgm:ptLst>
  <dgm:cxnLst>
    <dgm:cxn modelId="{76776B14-DEA3-4263-AA42-F2FEC7564E1A}" type="presOf" srcId="{497C5132-174D-4213-B1FF-99295C4A9DFA}" destId="{353565B0-1A8C-4FA7-8752-175A653F3C55}" srcOrd="0" destOrd="0" presId="urn:microsoft.com/office/officeart/2008/layout/VerticalCurvedList"/>
    <dgm:cxn modelId="{DBD1F855-2B86-4679-BEF4-5056B9086C3B}" type="presOf" srcId="{19877ADB-0315-403F-A9CB-E99B30FBA4B2}" destId="{84FF00F8-38A6-46EF-8A20-E9ACF6A8FF17}" srcOrd="0" destOrd="0" presId="urn:microsoft.com/office/officeart/2008/layout/VerticalCurvedList"/>
    <dgm:cxn modelId="{795F46A5-2C9E-4361-95A0-3A1C17E1D299}" srcId="{497C5132-174D-4213-B1FF-99295C4A9DFA}" destId="{2ABE8A56-B3B7-4364-9253-142EF9AC5A22}" srcOrd="0" destOrd="0" parTransId="{0F44C4BF-6342-444A-9CAC-314D477BE15E}" sibTransId="{31D06F67-3736-4512-9181-16918CC7E3F0}"/>
    <dgm:cxn modelId="{3D3983A5-7FA3-45AF-9E17-83514D10F7FF}" type="presOf" srcId="{2ABE8A56-B3B7-4364-9253-142EF9AC5A22}" destId="{83EE1B73-9948-438C-971E-AFF17FDAAC5F}" srcOrd="0" destOrd="0" presId="urn:microsoft.com/office/officeart/2008/layout/VerticalCurvedList"/>
    <dgm:cxn modelId="{56602DC2-16F4-4633-961A-03F8C49A3E3D}" srcId="{497C5132-174D-4213-B1FF-99295C4A9DFA}" destId="{19877ADB-0315-403F-A9CB-E99B30FBA4B2}" srcOrd="1" destOrd="0" parTransId="{8C872D79-1D72-4622-AF23-6791DB377F32}" sibTransId="{1ED00470-6FAE-4515-99B7-B98522AD556A}"/>
    <dgm:cxn modelId="{28A1D7EB-D1E8-4DA3-8738-9FEEFD399BE5}" type="presOf" srcId="{31D06F67-3736-4512-9181-16918CC7E3F0}" destId="{6FA3EA42-5AA2-46D1-8057-0C73B358793B}" srcOrd="0" destOrd="0" presId="urn:microsoft.com/office/officeart/2008/layout/VerticalCurvedList"/>
    <dgm:cxn modelId="{D5206D21-3169-4D9B-8F98-FB8983FC43B5}" type="presParOf" srcId="{353565B0-1A8C-4FA7-8752-175A653F3C55}" destId="{3C5C83DF-C974-4452-9E6A-39FC37D5B364}" srcOrd="0" destOrd="0" presId="urn:microsoft.com/office/officeart/2008/layout/VerticalCurvedList"/>
    <dgm:cxn modelId="{D7B8DAE0-D0B8-48A1-873B-5D1910E200DE}" type="presParOf" srcId="{3C5C83DF-C974-4452-9E6A-39FC37D5B364}" destId="{D015B7CE-2ED5-4893-9B1D-874CEA336421}" srcOrd="0" destOrd="0" presId="urn:microsoft.com/office/officeart/2008/layout/VerticalCurvedList"/>
    <dgm:cxn modelId="{D537930A-BB09-4E36-9461-FD5230161EE9}" type="presParOf" srcId="{D015B7CE-2ED5-4893-9B1D-874CEA336421}" destId="{465401A4-E05B-4E71-8907-5CCBFCC00DCC}" srcOrd="0" destOrd="0" presId="urn:microsoft.com/office/officeart/2008/layout/VerticalCurvedList"/>
    <dgm:cxn modelId="{E140A7CA-9574-4AC9-A535-1FD45C8A0183}" type="presParOf" srcId="{D015B7CE-2ED5-4893-9B1D-874CEA336421}" destId="{6FA3EA42-5AA2-46D1-8057-0C73B358793B}" srcOrd="1" destOrd="0" presId="urn:microsoft.com/office/officeart/2008/layout/VerticalCurvedList"/>
    <dgm:cxn modelId="{4E6B606E-D755-4FF2-ABEE-B14E62692911}" type="presParOf" srcId="{D015B7CE-2ED5-4893-9B1D-874CEA336421}" destId="{BE70EA64-594A-43DA-9016-39FBFA6E55B2}" srcOrd="2" destOrd="0" presId="urn:microsoft.com/office/officeart/2008/layout/VerticalCurvedList"/>
    <dgm:cxn modelId="{F3A1FD9E-5ACA-4E89-868F-78268DFD4FA0}" type="presParOf" srcId="{D015B7CE-2ED5-4893-9B1D-874CEA336421}" destId="{D9BD90D0-4FC7-44CE-8F3D-5E4D18B2C876}" srcOrd="3" destOrd="0" presId="urn:microsoft.com/office/officeart/2008/layout/VerticalCurvedList"/>
    <dgm:cxn modelId="{3E6DB097-FB58-4270-A6DD-7DEA2BDF4037}" type="presParOf" srcId="{3C5C83DF-C974-4452-9E6A-39FC37D5B364}" destId="{83EE1B73-9948-438C-971E-AFF17FDAAC5F}" srcOrd="1" destOrd="0" presId="urn:microsoft.com/office/officeart/2008/layout/VerticalCurvedList"/>
    <dgm:cxn modelId="{4BD15A8B-3BF3-47BA-9ED8-0D09A9F26318}" type="presParOf" srcId="{3C5C83DF-C974-4452-9E6A-39FC37D5B364}" destId="{B0AFAC39-6276-4949-8BED-0D9FC75E4A46}" srcOrd="2" destOrd="0" presId="urn:microsoft.com/office/officeart/2008/layout/VerticalCurvedList"/>
    <dgm:cxn modelId="{DFD765D1-7324-4731-B74C-CEC1DBAAF768}" type="presParOf" srcId="{B0AFAC39-6276-4949-8BED-0D9FC75E4A46}" destId="{4192C8AA-1E13-44BA-A10B-63EB5BADA92C}" srcOrd="0" destOrd="0" presId="urn:microsoft.com/office/officeart/2008/layout/VerticalCurvedList"/>
    <dgm:cxn modelId="{0C9280D1-CE86-4AD5-BFFB-C1B1EC3251F5}" type="presParOf" srcId="{3C5C83DF-C974-4452-9E6A-39FC37D5B364}" destId="{84FF00F8-38A6-46EF-8A20-E9ACF6A8FF17}" srcOrd="3" destOrd="0" presId="urn:microsoft.com/office/officeart/2008/layout/VerticalCurvedList"/>
    <dgm:cxn modelId="{1CFBE858-BC8E-4D5F-B166-84021D9CA220}" type="presParOf" srcId="{3C5C83DF-C974-4452-9E6A-39FC37D5B364}" destId="{EB130CF4-25C1-4BE8-8DDD-6F08DFDF6DAC}" srcOrd="4" destOrd="0" presId="urn:microsoft.com/office/officeart/2008/layout/VerticalCurvedList"/>
    <dgm:cxn modelId="{8F732896-90AF-4F40-9425-1090EECC1B95}" type="presParOf" srcId="{EB130CF4-25C1-4BE8-8DDD-6F08DFDF6DAC}" destId="{16A1209D-94BB-4D24-B584-C1B0C6785A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B8AAE-10D2-4B30-A8EA-BD7D47706808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85FE40B-FBC4-48C1-A671-A69C1C4AF3ED}">
      <dgm:prSet phldrT="[Tekst]"/>
      <dgm:spPr/>
      <dgm:t>
        <a:bodyPr/>
        <a:lstStyle/>
        <a:p>
          <a:r>
            <a:rPr lang="pl-PL" b="1" dirty="0">
              <a:latin typeface="Sitka Subheading" panose="02000505000000020004" pitchFamily="2" charset="0"/>
            </a:rPr>
            <a:t>SPECJALISTY I ANALITYKA OPŁACALNOŚCI PROJEKTÓW INWESTCYJNYCH</a:t>
          </a:r>
        </a:p>
      </dgm:t>
    </dgm:pt>
    <dgm:pt modelId="{DABA6690-AE5B-4F8E-AB69-125DC9A50030}" type="parTrans" cxnId="{A08F52B8-8688-4495-8346-4B5B43FC872B}">
      <dgm:prSet/>
      <dgm:spPr/>
      <dgm:t>
        <a:bodyPr/>
        <a:lstStyle/>
        <a:p>
          <a:endParaRPr lang="pl-PL"/>
        </a:p>
      </dgm:t>
    </dgm:pt>
    <dgm:pt modelId="{38F6A2E2-00BA-4654-B30D-9508BC0810EF}" type="sibTrans" cxnId="{A08F52B8-8688-4495-8346-4B5B43FC872B}">
      <dgm:prSet/>
      <dgm:spPr/>
      <dgm:t>
        <a:bodyPr/>
        <a:lstStyle/>
        <a:p>
          <a:endParaRPr lang="pl-PL"/>
        </a:p>
      </dgm:t>
    </dgm:pt>
    <dgm:pt modelId="{51C68B32-89E8-40D3-A882-9433C23A1E53}">
      <dgm:prSet phldrT="[Tekst]"/>
      <dgm:spPr/>
      <dgm:t>
        <a:bodyPr/>
        <a:lstStyle/>
        <a:p>
          <a:r>
            <a:rPr lang="pl-PL" b="1" dirty="0">
              <a:latin typeface="Sitka Subheading" panose="02000505000000020004" pitchFamily="2" charset="0"/>
            </a:rPr>
            <a:t>DORADCY INWESTYCYJNEGO</a:t>
          </a:r>
        </a:p>
      </dgm:t>
    </dgm:pt>
    <dgm:pt modelId="{658835C6-EF20-4624-ADE2-5B27B5053C8C}" type="parTrans" cxnId="{95331997-5514-4ACB-8C2D-37B721AB517B}">
      <dgm:prSet/>
      <dgm:spPr/>
      <dgm:t>
        <a:bodyPr/>
        <a:lstStyle/>
        <a:p>
          <a:endParaRPr lang="pl-PL"/>
        </a:p>
      </dgm:t>
    </dgm:pt>
    <dgm:pt modelId="{A1E70436-A9E8-4EA1-8177-7AEEE9D37A15}" type="sibTrans" cxnId="{95331997-5514-4ACB-8C2D-37B721AB517B}">
      <dgm:prSet/>
      <dgm:spPr/>
      <dgm:t>
        <a:bodyPr/>
        <a:lstStyle/>
        <a:p>
          <a:endParaRPr lang="pl-PL"/>
        </a:p>
      </dgm:t>
    </dgm:pt>
    <dgm:pt modelId="{C9383401-B4AE-4BF2-A8B4-85782FCC309A}">
      <dgm:prSet phldrT="[Tekst]"/>
      <dgm:spPr/>
      <dgm:t>
        <a:bodyPr/>
        <a:lstStyle/>
        <a:p>
          <a:r>
            <a:rPr lang="pl-PL" b="1" dirty="0">
              <a:latin typeface="Sitka Subheading" panose="02000505000000020004" pitchFamily="2" charset="0"/>
            </a:rPr>
            <a:t>POŚREDNIKA W OBROCIE NIERUCHOMOŚCIAMI</a:t>
          </a:r>
        </a:p>
      </dgm:t>
    </dgm:pt>
    <dgm:pt modelId="{2DA83D23-9E73-4F40-939B-8DC3C5532D50}" type="parTrans" cxnId="{5247107A-65BE-49B2-A7A2-18F490251C2B}">
      <dgm:prSet/>
      <dgm:spPr/>
      <dgm:t>
        <a:bodyPr/>
        <a:lstStyle/>
        <a:p>
          <a:endParaRPr lang="pl-PL"/>
        </a:p>
      </dgm:t>
    </dgm:pt>
    <dgm:pt modelId="{27AC03D9-B927-4AE6-A5CB-78F612E8AA4C}" type="sibTrans" cxnId="{5247107A-65BE-49B2-A7A2-18F490251C2B}">
      <dgm:prSet/>
      <dgm:spPr/>
      <dgm:t>
        <a:bodyPr/>
        <a:lstStyle/>
        <a:p>
          <a:endParaRPr lang="pl-PL"/>
        </a:p>
      </dgm:t>
    </dgm:pt>
    <dgm:pt modelId="{5B36C046-A62E-45DF-B792-B72C9BA60085}">
      <dgm:prSet phldrT="[Tekst]"/>
      <dgm:spPr/>
      <dgm:t>
        <a:bodyPr/>
        <a:lstStyle/>
        <a:p>
          <a:r>
            <a:rPr lang="pl-PL" b="1" dirty="0">
              <a:latin typeface="Sitka Subheading" panose="02000505000000020004" pitchFamily="2" charset="0"/>
            </a:rPr>
            <a:t>ZARZĄDCY NIERUCHOMOŚCI</a:t>
          </a:r>
        </a:p>
      </dgm:t>
    </dgm:pt>
    <dgm:pt modelId="{2A518081-0203-4262-A075-B10181AFA79E}" type="parTrans" cxnId="{E9E9568C-E01B-4632-AD10-9CA8980879B9}">
      <dgm:prSet/>
      <dgm:spPr/>
      <dgm:t>
        <a:bodyPr/>
        <a:lstStyle/>
        <a:p>
          <a:endParaRPr lang="pl-PL"/>
        </a:p>
      </dgm:t>
    </dgm:pt>
    <dgm:pt modelId="{F1205B01-8D22-421C-BB93-D5E2B384A95E}" type="sibTrans" cxnId="{E9E9568C-E01B-4632-AD10-9CA8980879B9}">
      <dgm:prSet/>
      <dgm:spPr/>
      <dgm:t>
        <a:bodyPr/>
        <a:lstStyle/>
        <a:p>
          <a:endParaRPr lang="pl-PL"/>
        </a:p>
      </dgm:t>
    </dgm:pt>
    <dgm:pt modelId="{207F43FB-564D-4A91-9D6A-7CE679FCDD7D}">
      <dgm:prSet phldrT="[Tekst]"/>
      <dgm:spPr/>
      <dgm:t>
        <a:bodyPr/>
        <a:lstStyle/>
        <a:p>
          <a:r>
            <a:rPr lang="pl-PL" b="1" dirty="0">
              <a:latin typeface="Sitka Subheading" panose="02000505000000020004" pitchFamily="2" charset="0"/>
            </a:rPr>
            <a:t>RZECZOZNAWCY MAJĄTKOWEGO</a:t>
          </a:r>
        </a:p>
      </dgm:t>
    </dgm:pt>
    <dgm:pt modelId="{EB02F1E4-D85C-4C05-86A6-A5E3A1077E23}" type="parTrans" cxnId="{02696A2E-2FB4-4A58-BF0E-3AFD831E0DDF}">
      <dgm:prSet/>
      <dgm:spPr/>
      <dgm:t>
        <a:bodyPr/>
        <a:lstStyle/>
        <a:p>
          <a:endParaRPr lang="pl-PL"/>
        </a:p>
      </dgm:t>
    </dgm:pt>
    <dgm:pt modelId="{A2417377-9C24-440F-9F51-1831B8BB2192}" type="sibTrans" cxnId="{02696A2E-2FB4-4A58-BF0E-3AFD831E0DDF}">
      <dgm:prSet/>
      <dgm:spPr/>
      <dgm:t>
        <a:bodyPr/>
        <a:lstStyle/>
        <a:p>
          <a:endParaRPr lang="pl-PL"/>
        </a:p>
      </dgm:t>
    </dgm:pt>
    <dgm:pt modelId="{52E616CF-775D-4306-B4BB-F76C8CE2DEAC}" type="pres">
      <dgm:prSet presAssocID="{5BFB8AAE-10D2-4B30-A8EA-BD7D47706808}" presName="linearFlow" presStyleCnt="0">
        <dgm:presLayoutVars>
          <dgm:dir/>
          <dgm:resizeHandles val="exact"/>
        </dgm:presLayoutVars>
      </dgm:prSet>
      <dgm:spPr/>
    </dgm:pt>
    <dgm:pt modelId="{F408A65E-C942-437E-957F-765EFBC7C175}" type="pres">
      <dgm:prSet presAssocID="{A85FE40B-FBC4-48C1-A671-A69C1C4AF3ED}" presName="composite" presStyleCnt="0"/>
      <dgm:spPr/>
    </dgm:pt>
    <dgm:pt modelId="{2AC0F873-854C-429A-96DD-3373C77EC45B}" type="pres">
      <dgm:prSet presAssocID="{A85FE40B-FBC4-48C1-A671-A69C1C4AF3ED}" presName="imgShp" presStyleLbl="fgImgPlace1" presStyleIdx="0" presStyleCnt="5" custLinFactX="-24446" custLinFactNeighborX="-100000" custLinFactNeighborY="-34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ło powiększające"/>
        </a:ext>
      </dgm:extLst>
    </dgm:pt>
    <dgm:pt modelId="{69DF27F3-8705-4B7E-BA08-A9036E1AF2B1}" type="pres">
      <dgm:prSet presAssocID="{A85FE40B-FBC4-48C1-A671-A69C1C4AF3ED}" presName="txShp" presStyleLbl="node1" presStyleIdx="0" presStyleCnt="5" custScaleX="123864">
        <dgm:presLayoutVars>
          <dgm:bulletEnabled val="1"/>
        </dgm:presLayoutVars>
      </dgm:prSet>
      <dgm:spPr/>
    </dgm:pt>
    <dgm:pt modelId="{4EF8BB3F-3B83-4A56-8725-F089A959F9E4}" type="pres">
      <dgm:prSet presAssocID="{38F6A2E2-00BA-4654-B30D-9508BC0810EF}" presName="spacing" presStyleCnt="0"/>
      <dgm:spPr/>
    </dgm:pt>
    <dgm:pt modelId="{D339C168-F331-43E4-AB87-31FA46DD9EA5}" type="pres">
      <dgm:prSet presAssocID="{51C68B32-89E8-40D3-A882-9433C23A1E53}" presName="composite" presStyleCnt="0"/>
      <dgm:spPr/>
    </dgm:pt>
    <dgm:pt modelId="{26152640-87F8-45C6-91FD-97D7AC7FEF85}" type="pres">
      <dgm:prSet presAssocID="{51C68B32-89E8-40D3-A882-9433C23A1E53}" presName="imgShp" presStyleLbl="fgImgPlace1" presStyleIdx="1" presStyleCnt="5" custLinFactX="-24446" custLinFactNeighborX="-100000" custLinFactNeighborY="-86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ło powiększające"/>
        </a:ext>
      </dgm:extLst>
    </dgm:pt>
    <dgm:pt modelId="{1A1C2460-C90D-4C3E-8099-700901394312}" type="pres">
      <dgm:prSet presAssocID="{51C68B32-89E8-40D3-A882-9433C23A1E53}" presName="txShp" presStyleLbl="node1" presStyleIdx="1" presStyleCnt="5" custScaleX="123719">
        <dgm:presLayoutVars>
          <dgm:bulletEnabled val="1"/>
        </dgm:presLayoutVars>
      </dgm:prSet>
      <dgm:spPr/>
    </dgm:pt>
    <dgm:pt modelId="{715FD9E1-FE6F-4D45-A239-FD6A07D12F10}" type="pres">
      <dgm:prSet presAssocID="{A1E70436-A9E8-4EA1-8177-7AEEE9D37A15}" presName="spacing" presStyleCnt="0"/>
      <dgm:spPr/>
    </dgm:pt>
    <dgm:pt modelId="{FD620837-E12C-415B-ACDD-45815CCE1E39}" type="pres">
      <dgm:prSet presAssocID="{C9383401-B4AE-4BF2-A8B4-85782FCC309A}" presName="composite" presStyleCnt="0"/>
      <dgm:spPr/>
    </dgm:pt>
    <dgm:pt modelId="{5915C8E7-812B-43DC-A7F8-9E0A59D29F5B}" type="pres">
      <dgm:prSet presAssocID="{C9383401-B4AE-4BF2-A8B4-85782FCC309A}" presName="imgShp" presStyleLbl="fgImgPlace1" presStyleIdx="2" presStyleCnt="5" custLinFactX="-35912" custLinFactNeighborX="-100000" custLinFactNeighborY="-159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ło powiększające"/>
        </a:ext>
      </dgm:extLst>
    </dgm:pt>
    <dgm:pt modelId="{52FDF685-EEF9-44AB-A9C2-F3D84E1F7696}" type="pres">
      <dgm:prSet presAssocID="{C9383401-B4AE-4BF2-A8B4-85782FCC309A}" presName="txShp" presStyleLbl="node1" presStyleIdx="2" presStyleCnt="5" custScaleX="123719">
        <dgm:presLayoutVars>
          <dgm:bulletEnabled val="1"/>
        </dgm:presLayoutVars>
      </dgm:prSet>
      <dgm:spPr/>
    </dgm:pt>
    <dgm:pt modelId="{A01C6BAA-5D12-4EBF-8D3F-CA55A85EC7B1}" type="pres">
      <dgm:prSet presAssocID="{27AC03D9-B927-4AE6-A5CB-78F612E8AA4C}" presName="spacing" presStyleCnt="0"/>
      <dgm:spPr/>
    </dgm:pt>
    <dgm:pt modelId="{8F135F11-052F-4E97-8BB3-E7595AD85622}" type="pres">
      <dgm:prSet presAssocID="{5B36C046-A62E-45DF-B792-B72C9BA60085}" presName="composite" presStyleCnt="0"/>
      <dgm:spPr/>
    </dgm:pt>
    <dgm:pt modelId="{B3622184-CCCF-4E8A-A6DE-C9BCE29295A9}" type="pres">
      <dgm:prSet presAssocID="{5B36C046-A62E-45DF-B792-B72C9BA60085}" presName="imgShp" presStyleLbl="fgImgPlace1" presStyleIdx="3" presStyleCnt="5" custLinFactX="-24446" custLinFactNeighborX="-100000" custLinFactNeighborY="-745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ło powiększające"/>
        </a:ext>
      </dgm:extLst>
    </dgm:pt>
    <dgm:pt modelId="{6776B1DE-19CB-41FA-834B-E34D0AF965B8}" type="pres">
      <dgm:prSet presAssocID="{5B36C046-A62E-45DF-B792-B72C9BA60085}" presName="txShp" presStyleLbl="node1" presStyleIdx="3" presStyleCnt="5" custScaleX="123719">
        <dgm:presLayoutVars>
          <dgm:bulletEnabled val="1"/>
        </dgm:presLayoutVars>
      </dgm:prSet>
      <dgm:spPr/>
    </dgm:pt>
    <dgm:pt modelId="{19CD0DBA-5D92-404A-98D7-E713BB0AF532}" type="pres">
      <dgm:prSet presAssocID="{F1205B01-8D22-421C-BB93-D5E2B384A95E}" presName="spacing" presStyleCnt="0"/>
      <dgm:spPr/>
    </dgm:pt>
    <dgm:pt modelId="{CCB966B4-612C-4A13-AB57-5D4D382A9F98}" type="pres">
      <dgm:prSet presAssocID="{207F43FB-564D-4A91-9D6A-7CE679FCDD7D}" presName="composite" presStyleCnt="0"/>
      <dgm:spPr/>
    </dgm:pt>
    <dgm:pt modelId="{06A63351-50D5-4753-A39D-230B4BF001C2}" type="pres">
      <dgm:prSet presAssocID="{207F43FB-564D-4A91-9D6A-7CE679FCDD7D}" presName="imgShp" presStyleLbl="fgImgPlace1" presStyleIdx="4" presStyleCnt="5" custLinFactX="-22946" custLinFactNeighborX="-100000" custLinFactNeighborY="-466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ło powiększające"/>
        </a:ext>
      </dgm:extLst>
    </dgm:pt>
    <dgm:pt modelId="{04305016-B723-4A87-AB79-04A6D3078F1C}" type="pres">
      <dgm:prSet presAssocID="{207F43FB-564D-4A91-9D6A-7CE679FCDD7D}" presName="txShp" presStyleLbl="node1" presStyleIdx="4" presStyleCnt="5" custScaleX="123719">
        <dgm:presLayoutVars>
          <dgm:bulletEnabled val="1"/>
        </dgm:presLayoutVars>
      </dgm:prSet>
      <dgm:spPr/>
    </dgm:pt>
  </dgm:ptLst>
  <dgm:cxnLst>
    <dgm:cxn modelId="{02696A2E-2FB4-4A58-BF0E-3AFD831E0DDF}" srcId="{5BFB8AAE-10D2-4B30-A8EA-BD7D47706808}" destId="{207F43FB-564D-4A91-9D6A-7CE679FCDD7D}" srcOrd="4" destOrd="0" parTransId="{EB02F1E4-D85C-4C05-86A6-A5E3A1077E23}" sibTransId="{A2417377-9C24-440F-9F51-1831B8BB2192}"/>
    <dgm:cxn modelId="{9EA0A93B-7077-445B-B6A2-02F40CB7EFD8}" type="presOf" srcId="{C9383401-B4AE-4BF2-A8B4-85782FCC309A}" destId="{52FDF685-EEF9-44AB-A9C2-F3D84E1F7696}" srcOrd="0" destOrd="0" presId="urn:microsoft.com/office/officeart/2005/8/layout/vList3"/>
    <dgm:cxn modelId="{D88B2265-76E8-4243-8AE6-0500C66445A2}" type="presOf" srcId="{5B36C046-A62E-45DF-B792-B72C9BA60085}" destId="{6776B1DE-19CB-41FA-834B-E34D0AF965B8}" srcOrd="0" destOrd="0" presId="urn:microsoft.com/office/officeart/2005/8/layout/vList3"/>
    <dgm:cxn modelId="{71D67852-7B4E-4148-9C20-F20C2FE076CB}" type="presOf" srcId="{A85FE40B-FBC4-48C1-A671-A69C1C4AF3ED}" destId="{69DF27F3-8705-4B7E-BA08-A9036E1AF2B1}" srcOrd="0" destOrd="0" presId="urn:microsoft.com/office/officeart/2005/8/layout/vList3"/>
    <dgm:cxn modelId="{5247107A-65BE-49B2-A7A2-18F490251C2B}" srcId="{5BFB8AAE-10D2-4B30-A8EA-BD7D47706808}" destId="{C9383401-B4AE-4BF2-A8B4-85782FCC309A}" srcOrd="2" destOrd="0" parTransId="{2DA83D23-9E73-4F40-939B-8DC3C5532D50}" sibTransId="{27AC03D9-B927-4AE6-A5CB-78F612E8AA4C}"/>
    <dgm:cxn modelId="{E9E9568C-E01B-4632-AD10-9CA8980879B9}" srcId="{5BFB8AAE-10D2-4B30-A8EA-BD7D47706808}" destId="{5B36C046-A62E-45DF-B792-B72C9BA60085}" srcOrd="3" destOrd="0" parTransId="{2A518081-0203-4262-A075-B10181AFA79E}" sibTransId="{F1205B01-8D22-421C-BB93-D5E2B384A95E}"/>
    <dgm:cxn modelId="{95331997-5514-4ACB-8C2D-37B721AB517B}" srcId="{5BFB8AAE-10D2-4B30-A8EA-BD7D47706808}" destId="{51C68B32-89E8-40D3-A882-9433C23A1E53}" srcOrd="1" destOrd="0" parTransId="{658835C6-EF20-4624-ADE2-5B27B5053C8C}" sibTransId="{A1E70436-A9E8-4EA1-8177-7AEEE9D37A15}"/>
    <dgm:cxn modelId="{1248F5B2-7BB2-4E87-9C39-1EC0306BA28F}" type="presOf" srcId="{207F43FB-564D-4A91-9D6A-7CE679FCDD7D}" destId="{04305016-B723-4A87-AB79-04A6D3078F1C}" srcOrd="0" destOrd="0" presId="urn:microsoft.com/office/officeart/2005/8/layout/vList3"/>
    <dgm:cxn modelId="{E4C03BB6-A599-476D-835E-121FEC7D95A7}" type="presOf" srcId="{5BFB8AAE-10D2-4B30-A8EA-BD7D47706808}" destId="{52E616CF-775D-4306-B4BB-F76C8CE2DEAC}" srcOrd="0" destOrd="0" presId="urn:microsoft.com/office/officeart/2005/8/layout/vList3"/>
    <dgm:cxn modelId="{A08F52B8-8688-4495-8346-4B5B43FC872B}" srcId="{5BFB8AAE-10D2-4B30-A8EA-BD7D47706808}" destId="{A85FE40B-FBC4-48C1-A671-A69C1C4AF3ED}" srcOrd="0" destOrd="0" parTransId="{DABA6690-AE5B-4F8E-AB69-125DC9A50030}" sibTransId="{38F6A2E2-00BA-4654-B30D-9508BC0810EF}"/>
    <dgm:cxn modelId="{4A8B30EB-5E5F-4662-9797-F52C59472BD4}" type="presOf" srcId="{51C68B32-89E8-40D3-A882-9433C23A1E53}" destId="{1A1C2460-C90D-4C3E-8099-700901394312}" srcOrd="0" destOrd="0" presId="urn:microsoft.com/office/officeart/2005/8/layout/vList3"/>
    <dgm:cxn modelId="{AA867135-E1A2-4030-A7F9-05A220961A08}" type="presParOf" srcId="{52E616CF-775D-4306-B4BB-F76C8CE2DEAC}" destId="{F408A65E-C942-437E-957F-765EFBC7C175}" srcOrd="0" destOrd="0" presId="urn:microsoft.com/office/officeart/2005/8/layout/vList3"/>
    <dgm:cxn modelId="{81B7F930-CBE7-4564-891A-A0912F188DD2}" type="presParOf" srcId="{F408A65E-C942-437E-957F-765EFBC7C175}" destId="{2AC0F873-854C-429A-96DD-3373C77EC45B}" srcOrd="0" destOrd="0" presId="urn:microsoft.com/office/officeart/2005/8/layout/vList3"/>
    <dgm:cxn modelId="{6DD5BDDD-F161-4AD9-A5AD-8A8D13227044}" type="presParOf" srcId="{F408A65E-C942-437E-957F-765EFBC7C175}" destId="{69DF27F3-8705-4B7E-BA08-A9036E1AF2B1}" srcOrd="1" destOrd="0" presId="urn:microsoft.com/office/officeart/2005/8/layout/vList3"/>
    <dgm:cxn modelId="{5B65BB9A-FDB9-4384-9DCA-1463399C6956}" type="presParOf" srcId="{52E616CF-775D-4306-B4BB-F76C8CE2DEAC}" destId="{4EF8BB3F-3B83-4A56-8725-F089A959F9E4}" srcOrd="1" destOrd="0" presId="urn:microsoft.com/office/officeart/2005/8/layout/vList3"/>
    <dgm:cxn modelId="{BE7634C6-725D-4320-B377-1C5F80F63EE7}" type="presParOf" srcId="{52E616CF-775D-4306-B4BB-F76C8CE2DEAC}" destId="{D339C168-F331-43E4-AB87-31FA46DD9EA5}" srcOrd="2" destOrd="0" presId="urn:microsoft.com/office/officeart/2005/8/layout/vList3"/>
    <dgm:cxn modelId="{5F5FA846-BC39-4F67-880E-E1574ADED859}" type="presParOf" srcId="{D339C168-F331-43E4-AB87-31FA46DD9EA5}" destId="{26152640-87F8-45C6-91FD-97D7AC7FEF85}" srcOrd="0" destOrd="0" presId="urn:microsoft.com/office/officeart/2005/8/layout/vList3"/>
    <dgm:cxn modelId="{C6EB9526-475B-4717-88BF-ADD50370106A}" type="presParOf" srcId="{D339C168-F331-43E4-AB87-31FA46DD9EA5}" destId="{1A1C2460-C90D-4C3E-8099-700901394312}" srcOrd="1" destOrd="0" presId="urn:microsoft.com/office/officeart/2005/8/layout/vList3"/>
    <dgm:cxn modelId="{85339817-4B11-4059-B258-8DDC479AC768}" type="presParOf" srcId="{52E616CF-775D-4306-B4BB-F76C8CE2DEAC}" destId="{715FD9E1-FE6F-4D45-A239-FD6A07D12F10}" srcOrd="3" destOrd="0" presId="urn:microsoft.com/office/officeart/2005/8/layout/vList3"/>
    <dgm:cxn modelId="{D8F06D22-CBDE-4BB5-A7B2-9C0E1EEA168F}" type="presParOf" srcId="{52E616CF-775D-4306-B4BB-F76C8CE2DEAC}" destId="{FD620837-E12C-415B-ACDD-45815CCE1E39}" srcOrd="4" destOrd="0" presId="urn:microsoft.com/office/officeart/2005/8/layout/vList3"/>
    <dgm:cxn modelId="{D45D0E55-125F-42FB-9259-E917D33D3F23}" type="presParOf" srcId="{FD620837-E12C-415B-ACDD-45815CCE1E39}" destId="{5915C8E7-812B-43DC-A7F8-9E0A59D29F5B}" srcOrd="0" destOrd="0" presId="urn:microsoft.com/office/officeart/2005/8/layout/vList3"/>
    <dgm:cxn modelId="{AF6813EE-0EAC-4AEA-8DAE-725970E9C919}" type="presParOf" srcId="{FD620837-E12C-415B-ACDD-45815CCE1E39}" destId="{52FDF685-EEF9-44AB-A9C2-F3D84E1F7696}" srcOrd="1" destOrd="0" presId="urn:microsoft.com/office/officeart/2005/8/layout/vList3"/>
    <dgm:cxn modelId="{E392685B-42FE-4AB1-A898-C9E5A68931A0}" type="presParOf" srcId="{52E616CF-775D-4306-B4BB-F76C8CE2DEAC}" destId="{A01C6BAA-5D12-4EBF-8D3F-CA55A85EC7B1}" srcOrd="5" destOrd="0" presId="urn:microsoft.com/office/officeart/2005/8/layout/vList3"/>
    <dgm:cxn modelId="{466DE612-3A52-493F-A53F-7FA9D56C2121}" type="presParOf" srcId="{52E616CF-775D-4306-B4BB-F76C8CE2DEAC}" destId="{8F135F11-052F-4E97-8BB3-E7595AD85622}" srcOrd="6" destOrd="0" presId="urn:microsoft.com/office/officeart/2005/8/layout/vList3"/>
    <dgm:cxn modelId="{C3C01004-88E1-4ABB-86EB-5343548B9346}" type="presParOf" srcId="{8F135F11-052F-4E97-8BB3-E7595AD85622}" destId="{B3622184-CCCF-4E8A-A6DE-C9BCE29295A9}" srcOrd="0" destOrd="0" presId="urn:microsoft.com/office/officeart/2005/8/layout/vList3"/>
    <dgm:cxn modelId="{CA07F605-43FD-401E-AE11-5DF9879FA645}" type="presParOf" srcId="{8F135F11-052F-4E97-8BB3-E7595AD85622}" destId="{6776B1DE-19CB-41FA-834B-E34D0AF965B8}" srcOrd="1" destOrd="0" presId="urn:microsoft.com/office/officeart/2005/8/layout/vList3"/>
    <dgm:cxn modelId="{35BED688-9CF4-4BC3-84EF-F0F1FA259C23}" type="presParOf" srcId="{52E616CF-775D-4306-B4BB-F76C8CE2DEAC}" destId="{19CD0DBA-5D92-404A-98D7-E713BB0AF532}" srcOrd="7" destOrd="0" presId="urn:microsoft.com/office/officeart/2005/8/layout/vList3"/>
    <dgm:cxn modelId="{E9B6A3C8-42DD-40C3-B3A1-EB26CE4A4CEE}" type="presParOf" srcId="{52E616CF-775D-4306-B4BB-F76C8CE2DEAC}" destId="{CCB966B4-612C-4A13-AB57-5D4D382A9F98}" srcOrd="8" destOrd="0" presId="urn:microsoft.com/office/officeart/2005/8/layout/vList3"/>
    <dgm:cxn modelId="{91DE078A-C814-4E43-859C-8738AAD5238B}" type="presParOf" srcId="{CCB966B4-612C-4A13-AB57-5D4D382A9F98}" destId="{06A63351-50D5-4753-A39D-230B4BF001C2}" srcOrd="0" destOrd="0" presId="urn:microsoft.com/office/officeart/2005/8/layout/vList3"/>
    <dgm:cxn modelId="{EB088631-AA8F-4536-988A-1E72357C6751}" type="presParOf" srcId="{CCB966B4-612C-4A13-AB57-5D4D382A9F98}" destId="{04305016-B723-4A87-AB79-04A6D3078F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88CE3-650D-4519-B3C7-8EC8FC2C693E}" type="doc">
      <dgm:prSet loTypeId="urn:microsoft.com/office/officeart/2008/layout/PictureStrip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D837B1B-1ADE-4148-887E-2F48DD18DB29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PRZEDSIĘBIORSTWA  (DZIAŁY: FINANSOWE              I INWESTYCJI)</a:t>
          </a:r>
        </a:p>
      </dgm:t>
    </dgm:pt>
    <dgm:pt modelId="{034DAB7B-9B16-4A2C-8F25-496451740BBD}" type="parTrans" cxnId="{6AF2C700-9E08-4215-8169-EE23B57BAA95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1A3A2D9-687A-4F3E-9381-37D734992E03}" type="sibTrans" cxnId="{6AF2C700-9E08-4215-8169-EE23B57BAA95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AD3DD974-BF70-4215-9BD9-7AACFC42A304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INSTYTUCJE FINANSOWE</a:t>
          </a:r>
        </a:p>
      </dgm:t>
    </dgm:pt>
    <dgm:pt modelId="{510D4EE5-CE70-47F0-9F42-86E5E570DBF6}" type="parTrans" cxnId="{AB5072ED-FBFD-47E4-AB94-3FBA24C24A15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B0C3A9A1-7458-4749-A023-AAF1F8D58A5C}" type="sibTrans" cxnId="{AB5072ED-FBFD-47E4-AB94-3FBA24C24A15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CEEA9D59-2EED-48A0-B30B-A273DF6FF5B4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BANKI</a:t>
          </a:r>
        </a:p>
      </dgm:t>
    </dgm:pt>
    <dgm:pt modelId="{154F5192-0D19-4385-846F-4B7B01537A62}" type="parTrans" cxnId="{2C5E9191-0363-4779-830F-B760C7B52ED6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B016B9D4-5738-4D05-8EE8-4EA094FB9C28}" type="sibTrans" cxnId="{2C5E9191-0363-4779-830F-B760C7B52ED6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FAE61869-D2ED-43E9-B251-EA39D3577606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FUNDUSZE INWESTYCYJNE</a:t>
          </a:r>
        </a:p>
      </dgm:t>
    </dgm:pt>
    <dgm:pt modelId="{53425209-184B-4606-B3AC-51F449A21906}" type="parTrans" cxnId="{581F3BD1-2F27-4BA1-B30F-5549A6C6B163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B95CFDA6-FD28-4F25-88E6-381E75538D95}" type="sibTrans" cxnId="{581F3BD1-2F27-4BA1-B30F-5549A6C6B163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6EEFCF48-45F4-4E59-A877-F4C701B288C5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FIRMY KONSULTINGOWE, UBEZPIECZENIOWE, ETC.</a:t>
          </a:r>
        </a:p>
      </dgm:t>
    </dgm:pt>
    <dgm:pt modelId="{C19DF5A9-AD14-4D19-865D-4592D4C7AC89}" type="parTrans" cxnId="{F1D5A512-42E2-4DC5-A4F7-887FC414FC8A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715471D-452D-4A6A-80D1-FEA4137B3E46}" type="sibTrans" cxnId="{F1D5A512-42E2-4DC5-A4F7-887FC414FC8A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134E2CBB-A447-4A57-A39B-83372541C68D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URZĘDY ADMINISTARCJI SAMORZĄDOWEJ               I PAŃSTWOWEJ</a:t>
          </a:r>
        </a:p>
      </dgm:t>
    </dgm:pt>
    <dgm:pt modelId="{E5E9C3EA-13A8-433D-A127-ED3F6F6F5D53}" type="parTrans" cxnId="{F6229A84-518E-47AE-9EC2-AEB586673B04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8C2F49AA-85B8-4455-89DB-F740EE15088C}" type="sibTrans" cxnId="{F6229A84-518E-47AE-9EC2-AEB586673B04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659278B5-6C05-40CC-890C-EADCE0DA8464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WŁASNA DZIAŁALNOŚĆ GOSPODARCZA</a:t>
          </a:r>
        </a:p>
      </dgm:t>
    </dgm:pt>
    <dgm:pt modelId="{6B19C6DD-6C6F-4DDE-A13F-7673F4DDD88A}" type="parTrans" cxnId="{2B8C604B-CA90-4158-ABD4-F3861140272A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9615A236-4701-4A7F-ACA1-FE867F347B1D}" type="sibTrans" cxnId="{2B8C604B-CA90-4158-ABD4-F3861140272A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9A4D26DB-FE7A-431F-849A-FD2760E5E4BC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FIRMY DEWELOPERSKIE</a:t>
          </a:r>
        </a:p>
      </dgm:t>
    </dgm:pt>
    <dgm:pt modelId="{9B57472B-574E-4FCF-9EB7-9A09C55F1400}" type="parTrans" cxnId="{06D8C106-0DB4-4FCD-A3FA-54BB3B465F50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2ED283AF-174F-4F2D-BCAB-3580F593C01A}" type="sibTrans" cxnId="{06D8C106-0DB4-4FCD-A3FA-54BB3B465F50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3F4271A5-8B2C-424A-A246-0C27B3DBD997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BIURA POŚREDNICTWA W OBROCIE NIERUCHOMOŚCIAMI</a:t>
          </a:r>
        </a:p>
      </dgm:t>
    </dgm:pt>
    <dgm:pt modelId="{E079F2DF-98B2-43E3-B4AB-D36FAEA9E602}" type="parTrans" cxnId="{54F7D064-AE31-498E-99BD-EBB9805CC580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DC60660A-E628-4E8C-9B14-09D5DB9D10BA}" type="sibTrans" cxnId="{54F7D064-AE31-498E-99BD-EBB9805CC580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D375FC0-252A-49EB-88EF-0FE18344E19C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BIURA ZARZĄDZANIA NIERUCHOMOŚCIAMI</a:t>
          </a:r>
        </a:p>
      </dgm:t>
    </dgm:pt>
    <dgm:pt modelId="{EA5719FA-5050-4B7B-9565-A98AA4A6CF85}" type="parTrans" cxnId="{BC988793-9D95-4DD7-A048-D297308CC742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0C34501B-C451-4F91-9CB2-43CCCACC1A05}" type="sibTrans" cxnId="{BC988793-9D95-4DD7-A048-D297308CC742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CCF97984-8ECB-4A7B-B306-3ADADDF8F24B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KANCELARIE RZECZOZNAWCÓW MAJĄTKOWYCH</a:t>
          </a:r>
        </a:p>
      </dgm:t>
    </dgm:pt>
    <dgm:pt modelId="{EB3A30DF-409E-46BF-B2E0-BF2A997BCA65}" type="parTrans" cxnId="{FD8BE4EE-79D1-46D6-A410-662DBBDE1B63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BDE5D64F-55D0-4E0A-8830-AC15F090D5A1}" type="sibTrans" cxnId="{FD8BE4EE-79D1-46D6-A410-662DBBDE1B63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F4BE14F8-8ED0-4E1C-A770-B99B471F1675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Sitka Subheading" panose="02000505000000020004" pitchFamily="2" charset="0"/>
            </a:rPr>
            <a:t>SPÓŁDZIELNIE MIESZKANIOWE</a:t>
          </a:r>
        </a:p>
      </dgm:t>
    </dgm:pt>
    <dgm:pt modelId="{F4DF9AC5-407A-46F9-AECB-BDA974D6BA4C}" type="parTrans" cxnId="{36AF84A2-9A2D-43FF-8981-A8E590762644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F55832D2-E13C-4F72-A937-C983FD4521C0}" type="sibTrans" cxnId="{36AF84A2-9A2D-43FF-8981-A8E590762644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64B96FB-620F-47A1-8819-67AA0AEF4D52}" type="pres">
      <dgm:prSet presAssocID="{19A88CE3-650D-4519-B3C7-8EC8FC2C693E}" presName="Name0" presStyleCnt="0">
        <dgm:presLayoutVars>
          <dgm:dir/>
          <dgm:resizeHandles val="exact"/>
        </dgm:presLayoutVars>
      </dgm:prSet>
      <dgm:spPr/>
    </dgm:pt>
    <dgm:pt modelId="{CDD04109-1985-430A-BF72-50E25EB17664}" type="pres">
      <dgm:prSet presAssocID="{6D837B1B-1ADE-4148-887E-2F48DD18DB29}" presName="composite" presStyleCnt="0"/>
      <dgm:spPr/>
    </dgm:pt>
    <dgm:pt modelId="{2714F6B7-B04C-4549-A6CA-284EB71F1B51}" type="pres">
      <dgm:prSet presAssocID="{6D837B1B-1ADE-4148-887E-2F48DD18DB29}" presName="rect1" presStyleLbl="trAlignAcc1" presStyleIdx="0" presStyleCnt="12">
        <dgm:presLayoutVars>
          <dgm:bulletEnabled val="1"/>
        </dgm:presLayoutVars>
      </dgm:prSet>
      <dgm:spPr/>
    </dgm:pt>
    <dgm:pt modelId="{A2EE2C58-2453-4B50-BADD-F2444D59D80E}" type="pres">
      <dgm:prSet presAssocID="{6D837B1B-1ADE-4148-887E-2F48DD18DB29}" presName="rect2" presStyleLbl="fgImgPlace1" presStyleIdx="0" presStyleCnt="12" custScaleX="72116" custScaleY="91714" custLinFactNeighborX="16552" custLinFactNeighborY="112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</dgm:pt>
    <dgm:pt modelId="{5A560CA7-4370-4D8C-9D9A-09C99EBB7404}" type="pres">
      <dgm:prSet presAssocID="{41A3A2D9-687A-4F3E-9381-37D734992E03}" presName="sibTrans" presStyleCnt="0"/>
      <dgm:spPr/>
    </dgm:pt>
    <dgm:pt modelId="{411C8239-2E02-415E-AE37-AA8E237099B0}" type="pres">
      <dgm:prSet presAssocID="{AD3DD974-BF70-4215-9BD9-7AACFC42A304}" presName="composite" presStyleCnt="0"/>
      <dgm:spPr/>
    </dgm:pt>
    <dgm:pt modelId="{BD65B7DE-463D-4ACA-A003-EC1DC10E7940}" type="pres">
      <dgm:prSet presAssocID="{AD3DD974-BF70-4215-9BD9-7AACFC42A304}" presName="rect1" presStyleLbl="trAlignAcc1" presStyleIdx="1" presStyleCnt="12">
        <dgm:presLayoutVars>
          <dgm:bulletEnabled val="1"/>
        </dgm:presLayoutVars>
      </dgm:prSet>
      <dgm:spPr/>
    </dgm:pt>
    <dgm:pt modelId="{E2C4212D-E510-4E7F-ADDE-BB845E57CCCA}" type="pres">
      <dgm:prSet presAssocID="{AD3DD974-BF70-4215-9BD9-7AACFC42A304}" presName="rect2" presStyleLbl="fgImgPlace1" presStyleIdx="1" presStyleCnt="12" custScaleX="73987" custScaleY="83518" custLinFactNeighborX="21516" custLinFactNeighborY="1123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"/>
        </a:ext>
      </dgm:extLst>
    </dgm:pt>
    <dgm:pt modelId="{76268302-0980-4DB4-A073-960F3A1C3BC2}" type="pres">
      <dgm:prSet presAssocID="{B0C3A9A1-7458-4749-A023-AAF1F8D58A5C}" presName="sibTrans" presStyleCnt="0"/>
      <dgm:spPr/>
    </dgm:pt>
    <dgm:pt modelId="{39184D04-AE13-49E5-B394-2D5371F89F3B}" type="pres">
      <dgm:prSet presAssocID="{CEEA9D59-2EED-48A0-B30B-A273DF6FF5B4}" presName="composite" presStyleCnt="0"/>
      <dgm:spPr/>
    </dgm:pt>
    <dgm:pt modelId="{83F090CC-E93C-4257-A6AA-23FE40BB9394}" type="pres">
      <dgm:prSet presAssocID="{CEEA9D59-2EED-48A0-B30B-A273DF6FF5B4}" presName="rect1" presStyleLbl="trAlignAcc1" presStyleIdx="2" presStyleCnt="12">
        <dgm:presLayoutVars>
          <dgm:bulletEnabled val="1"/>
        </dgm:presLayoutVars>
      </dgm:prSet>
      <dgm:spPr/>
    </dgm:pt>
    <dgm:pt modelId="{57654D9A-D216-484B-82F6-EFB7E7CE316B}" type="pres">
      <dgm:prSet presAssocID="{CEEA9D59-2EED-48A0-B30B-A273DF6FF5B4}" presName="rect2" presStyleLbl="fgImgPlace1" presStyleIdx="2" presStyleCnt="12" custScaleX="76355" custScaleY="90335" custLinFactNeighborX="19868" custLinFactNeighborY="26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onety"/>
        </a:ext>
      </dgm:extLst>
    </dgm:pt>
    <dgm:pt modelId="{EEB092D5-CBCB-4712-9DCF-B75637EF854E}" type="pres">
      <dgm:prSet presAssocID="{B016B9D4-5738-4D05-8EE8-4EA094FB9C28}" presName="sibTrans" presStyleCnt="0"/>
      <dgm:spPr/>
    </dgm:pt>
    <dgm:pt modelId="{35D2EEE0-EF4D-43AA-B57D-C756D76F1FFA}" type="pres">
      <dgm:prSet presAssocID="{FAE61869-D2ED-43E9-B251-EA39D3577606}" presName="composite" presStyleCnt="0"/>
      <dgm:spPr/>
    </dgm:pt>
    <dgm:pt modelId="{E7133BCD-400F-4B69-A769-19A299372770}" type="pres">
      <dgm:prSet presAssocID="{FAE61869-D2ED-43E9-B251-EA39D3577606}" presName="rect1" presStyleLbl="trAlignAcc1" presStyleIdx="3" presStyleCnt="12" custLinFactNeighborX="-1878" custLinFactNeighborY="-994">
        <dgm:presLayoutVars>
          <dgm:bulletEnabled val="1"/>
        </dgm:presLayoutVars>
      </dgm:prSet>
      <dgm:spPr/>
    </dgm:pt>
    <dgm:pt modelId="{4CE0B6A7-F706-4F74-910E-6C84191D7CA4}" type="pres">
      <dgm:prSet presAssocID="{FAE61869-D2ED-43E9-B251-EA39D3577606}" presName="rect2" presStyleLbl="fgImgPlace1" presStyleIdx="3" presStyleCnt="12" custScaleX="87042" custScaleY="77992" custLinFactNeighborX="14777" custLinFactNeighborY="356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rezentacja z wykresem słupkowym (od prawej do lewej)"/>
        </a:ext>
      </dgm:extLst>
    </dgm:pt>
    <dgm:pt modelId="{7F2E5667-72B5-4EBA-9AAE-6A156BC93061}" type="pres">
      <dgm:prSet presAssocID="{B95CFDA6-FD28-4F25-88E6-381E75538D95}" presName="sibTrans" presStyleCnt="0"/>
      <dgm:spPr/>
    </dgm:pt>
    <dgm:pt modelId="{5BBA5A8E-263B-45C9-900A-F7CEBD84D1BE}" type="pres">
      <dgm:prSet presAssocID="{6EEFCF48-45F4-4E59-A877-F4C701B288C5}" presName="composite" presStyleCnt="0"/>
      <dgm:spPr/>
    </dgm:pt>
    <dgm:pt modelId="{9DE676A7-1444-4541-9629-A1000AC3C3C6}" type="pres">
      <dgm:prSet presAssocID="{6EEFCF48-45F4-4E59-A877-F4C701B288C5}" presName="rect1" presStyleLbl="trAlignAcc1" presStyleIdx="4" presStyleCnt="12">
        <dgm:presLayoutVars>
          <dgm:bulletEnabled val="1"/>
        </dgm:presLayoutVars>
      </dgm:prSet>
      <dgm:spPr/>
    </dgm:pt>
    <dgm:pt modelId="{C1E45708-798A-48BD-8F19-89AB957D7E94}" type="pres">
      <dgm:prSet presAssocID="{6EEFCF48-45F4-4E59-A877-F4C701B288C5}" presName="rect2" presStyleLbl="fgImgPlace1" presStyleIdx="4" presStyleCnt="12" custScaleX="55857" custScaleY="79399" custLinFactNeighborX="16244" custLinFactNeighborY="869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Klepsydra"/>
        </a:ext>
      </dgm:extLst>
    </dgm:pt>
    <dgm:pt modelId="{57E9F4FF-5791-4DE7-92DA-895C47F63834}" type="pres">
      <dgm:prSet presAssocID="{4715471D-452D-4A6A-80D1-FEA4137B3E46}" presName="sibTrans" presStyleCnt="0"/>
      <dgm:spPr/>
    </dgm:pt>
    <dgm:pt modelId="{6AAE8E2A-1A2A-42BC-ADCD-D03F2971FC5F}" type="pres">
      <dgm:prSet presAssocID="{134E2CBB-A447-4A57-A39B-83372541C68D}" presName="composite" presStyleCnt="0"/>
      <dgm:spPr/>
    </dgm:pt>
    <dgm:pt modelId="{01207AE9-4232-4A58-8204-D3962D95B7B8}" type="pres">
      <dgm:prSet presAssocID="{134E2CBB-A447-4A57-A39B-83372541C68D}" presName="rect1" presStyleLbl="trAlignAcc1" presStyleIdx="5" presStyleCnt="12" custLinFactNeighborX="313">
        <dgm:presLayoutVars>
          <dgm:bulletEnabled val="1"/>
        </dgm:presLayoutVars>
      </dgm:prSet>
      <dgm:spPr/>
    </dgm:pt>
    <dgm:pt modelId="{37FFE2BB-B313-4981-8810-6EE422D65174}" type="pres">
      <dgm:prSet presAssocID="{134E2CBB-A447-4A57-A39B-83372541C68D}" presName="rect2" presStyleLbl="fgImgPlace1" presStyleIdx="5" presStyleCnt="12" custScaleX="59665" custScaleY="77590" custLinFactNeighborX="13148" custLinFactNeighborY="324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ozwój biznesu"/>
        </a:ext>
      </dgm:extLst>
    </dgm:pt>
    <dgm:pt modelId="{7D9F85E9-2A0E-4EFC-95D5-99DE8CEA80E5}" type="pres">
      <dgm:prSet presAssocID="{8C2F49AA-85B8-4455-89DB-F740EE15088C}" presName="sibTrans" presStyleCnt="0"/>
      <dgm:spPr/>
    </dgm:pt>
    <dgm:pt modelId="{1A802D4E-34D9-400A-90A5-FB00FCFDF80D}" type="pres">
      <dgm:prSet presAssocID="{659278B5-6C05-40CC-890C-EADCE0DA8464}" presName="composite" presStyleCnt="0"/>
      <dgm:spPr/>
    </dgm:pt>
    <dgm:pt modelId="{C4AA4CBD-D60A-4478-A1FF-6A067ACD1323}" type="pres">
      <dgm:prSet presAssocID="{659278B5-6C05-40CC-890C-EADCE0DA8464}" presName="rect1" presStyleLbl="trAlignAcc1" presStyleIdx="6" presStyleCnt="12">
        <dgm:presLayoutVars>
          <dgm:bulletEnabled val="1"/>
        </dgm:presLayoutVars>
      </dgm:prSet>
      <dgm:spPr/>
    </dgm:pt>
    <dgm:pt modelId="{970F44E3-0DB8-4EE9-A60D-84ED3B21CC4F}" type="pres">
      <dgm:prSet presAssocID="{659278B5-6C05-40CC-890C-EADCE0DA8464}" presName="rect2" presStyleLbl="fgImgPlace1" presStyleIdx="6" presStyleCnt="12" custScaleX="85861" custScaleY="68101" custLinFactNeighborX="19284" custLinFactNeighborY="428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rzał w dziesiątkę"/>
        </a:ext>
      </dgm:extLst>
    </dgm:pt>
    <dgm:pt modelId="{69616CB2-E4C7-428A-940B-90E02864FF5D}" type="pres">
      <dgm:prSet presAssocID="{9615A236-4701-4A7F-ACA1-FE867F347B1D}" presName="sibTrans" presStyleCnt="0"/>
      <dgm:spPr/>
    </dgm:pt>
    <dgm:pt modelId="{2F067E21-6AA1-407A-971A-7935FF817B28}" type="pres">
      <dgm:prSet presAssocID="{9A4D26DB-FE7A-431F-849A-FD2760E5E4BC}" presName="composite" presStyleCnt="0"/>
      <dgm:spPr/>
    </dgm:pt>
    <dgm:pt modelId="{6AF54C3C-178C-431A-BD37-F7AB0FDE4776}" type="pres">
      <dgm:prSet presAssocID="{9A4D26DB-FE7A-431F-849A-FD2760E5E4BC}" presName="rect1" presStyleLbl="trAlignAcc1" presStyleIdx="7" presStyleCnt="12">
        <dgm:presLayoutVars>
          <dgm:bulletEnabled val="1"/>
        </dgm:presLayoutVars>
      </dgm:prSet>
      <dgm:spPr/>
    </dgm:pt>
    <dgm:pt modelId="{A0E46088-0FA2-4ACC-83E8-E7EEC613B847}" type="pres">
      <dgm:prSet presAssocID="{9A4D26DB-FE7A-431F-849A-FD2760E5E4BC}" presName="rect2" presStyleLbl="fgImgPlace1" presStyleIdx="7" presStyleCnt="12" custScaleX="85643" custScaleY="63947" custLinFactNeighborX="20891" custLinFactNeighborY="7499"/>
      <dgm:spPr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dynek"/>
        </a:ext>
      </dgm:extLst>
    </dgm:pt>
    <dgm:pt modelId="{79E93EF3-A3BC-4B98-8134-65AE73F615C1}" type="pres">
      <dgm:prSet presAssocID="{2ED283AF-174F-4F2D-BCAB-3580F593C01A}" presName="sibTrans" presStyleCnt="0"/>
      <dgm:spPr/>
    </dgm:pt>
    <dgm:pt modelId="{453DAAA6-F00B-4863-89D7-90907B3220D5}" type="pres">
      <dgm:prSet presAssocID="{3F4271A5-8B2C-424A-A246-0C27B3DBD997}" presName="composite" presStyleCnt="0"/>
      <dgm:spPr/>
    </dgm:pt>
    <dgm:pt modelId="{269FBF50-37CC-4516-B724-2FE6A32E2A0E}" type="pres">
      <dgm:prSet presAssocID="{3F4271A5-8B2C-424A-A246-0C27B3DBD997}" presName="rect1" presStyleLbl="trAlignAcc1" presStyleIdx="8" presStyleCnt="12" custLinFactNeighborX="-313" custLinFactNeighborY="-2006">
        <dgm:presLayoutVars>
          <dgm:bulletEnabled val="1"/>
        </dgm:presLayoutVars>
      </dgm:prSet>
      <dgm:spPr/>
    </dgm:pt>
    <dgm:pt modelId="{E81A0FEB-35A9-49C1-975B-846E4731CFB1}" type="pres">
      <dgm:prSet presAssocID="{3F4271A5-8B2C-424A-A246-0C27B3DBD997}" presName="rect2" presStyleLbl="fgImgPlace1" presStyleIdx="8" presStyleCnt="12" custScaleX="76614" custScaleY="87635" custLinFactNeighborX="19005" custLinFactNeighborY="8447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BA744E79-F36F-4ADB-B04E-E6AC7DF1939A}" type="pres">
      <dgm:prSet presAssocID="{DC60660A-E628-4E8C-9B14-09D5DB9D10BA}" presName="sibTrans" presStyleCnt="0"/>
      <dgm:spPr/>
    </dgm:pt>
    <dgm:pt modelId="{D39D0604-1CA0-4CD7-9B28-53F6B68BECDE}" type="pres">
      <dgm:prSet presAssocID="{5D375FC0-252A-49EB-88EF-0FE18344E19C}" presName="composite" presStyleCnt="0"/>
      <dgm:spPr/>
    </dgm:pt>
    <dgm:pt modelId="{C74B5F42-B9A8-43A8-8A2D-39A1F75C6BD5}" type="pres">
      <dgm:prSet presAssocID="{5D375FC0-252A-49EB-88EF-0FE18344E19C}" presName="rect1" presStyleLbl="trAlignAcc1" presStyleIdx="9" presStyleCnt="12">
        <dgm:presLayoutVars>
          <dgm:bulletEnabled val="1"/>
        </dgm:presLayoutVars>
      </dgm:prSet>
      <dgm:spPr/>
    </dgm:pt>
    <dgm:pt modelId="{F6E20A32-EB75-462B-AE7C-ED88F98D12B1}" type="pres">
      <dgm:prSet presAssocID="{5D375FC0-252A-49EB-88EF-0FE18344E19C}" presName="rect2" presStyleLbl="fgImgPlace1" presStyleIdx="9" presStyleCnt="12" custScaleX="77665" custScaleY="64860" custLinFactNeighborX="25340" custLinFactNeighborY="5279"/>
      <dgm:spPr>
        <a:blipFill>
          <a:blip xmlns:r="http://schemas.openxmlformats.org/officeDocument/2006/relationships"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iasto"/>
        </a:ext>
      </dgm:extLst>
    </dgm:pt>
    <dgm:pt modelId="{4290F315-E538-4BDA-88D5-0F415F2D6172}" type="pres">
      <dgm:prSet presAssocID="{0C34501B-C451-4F91-9CB2-43CCCACC1A05}" presName="sibTrans" presStyleCnt="0"/>
      <dgm:spPr/>
    </dgm:pt>
    <dgm:pt modelId="{338CD9E9-379F-43FD-A599-3AD79CAF2417}" type="pres">
      <dgm:prSet presAssocID="{CCF97984-8ECB-4A7B-B306-3ADADDF8F24B}" presName="composite" presStyleCnt="0"/>
      <dgm:spPr/>
    </dgm:pt>
    <dgm:pt modelId="{1FF5FD71-E6D8-4D59-A6FA-735DCB752F79}" type="pres">
      <dgm:prSet presAssocID="{CCF97984-8ECB-4A7B-B306-3ADADDF8F24B}" presName="rect1" presStyleLbl="trAlignAcc1" presStyleIdx="10" presStyleCnt="12" custLinFactNeighborX="2191">
        <dgm:presLayoutVars>
          <dgm:bulletEnabled val="1"/>
        </dgm:presLayoutVars>
      </dgm:prSet>
      <dgm:spPr/>
    </dgm:pt>
    <dgm:pt modelId="{4D23AB7B-CD93-4806-90BC-B238B2AC4C83}" type="pres">
      <dgm:prSet presAssocID="{CCF97984-8ECB-4A7B-B306-3ADADDF8F24B}" presName="rect2" presStyleLbl="fgImgPlace1" presStyleIdx="10" presStyleCnt="12" custScaleX="57940" custScaleY="62937" custLinFactNeighborX="23757" custLinFactNeighborY="4223"/>
      <dgm:spPr>
        <a:blipFill>
          <a:blip xmlns:r="http://schemas.openxmlformats.org/officeDocument/2006/relationships"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ąd"/>
        </a:ext>
      </dgm:extLst>
    </dgm:pt>
    <dgm:pt modelId="{F86C085D-AAD1-4DDD-A94D-8B84A67EE093}" type="pres">
      <dgm:prSet presAssocID="{BDE5D64F-55D0-4E0A-8830-AC15F090D5A1}" presName="sibTrans" presStyleCnt="0"/>
      <dgm:spPr/>
    </dgm:pt>
    <dgm:pt modelId="{5C83C5DB-BA59-4993-8A47-73915465B306}" type="pres">
      <dgm:prSet presAssocID="{F4BE14F8-8ED0-4E1C-A770-B99B471F1675}" presName="composite" presStyleCnt="0"/>
      <dgm:spPr/>
    </dgm:pt>
    <dgm:pt modelId="{A10DADF2-5510-4DAD-A22B-F967E6024BCB}" type="pres">
      <dgm:prSet presAssocID="{F4BE14F8-8ED0-4E1C-A770-B99B471F1675}" presName="rect1" presStyleLbl="trAlignAcc1" presStyleIdx="11" presStyleCnt="12">
        <dgm:presLayoutVars>
          <dgm:bulletEnabled val="1"/>
        </dgm:presLayoutVars>
      </dgm:prSet>
      <dgm:spPr/>
    </dgm:pt>
    <dgm:pt modelId="{751F5514-95ED-48FF-9425-62B7576A213A}" type="pres">
      <dgm:prSet presAssocID="{F4BE14F8-8ED0-4E1C-A770-B99B471F1675}" presName="rect2" presStyleLbl="fgImgPlace1" presStyleIdx="11" presStyleCnt="12" custScaleX="92078" custScaleY="78148" custLinFactNeighborX="18557"/>
      <dgm:spPr>
        <a:blipFill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Koła zębate"/>
        </a:ext>
      </dgm:extLst>
    </dgm:pt>
  </dgm:ptLst>
  <dgm:cxnLst>
    <dgm:cxn modelId="{6AF2C700-9E08-4215-8169-EE23B57BAA95}" srcId="{19A88CE3-650D-4519-B3C7-8EC8FC2C693E}" destId="{6D837B1B-1ADE-4148-887E-2F48DD18DB29}" srcOrd="0" destOrd="0" parTransId="{034DAB7B-9B16-4A2C-8F25-496451740BBD}" sibTransId="{41A3A2D9-687A-4F3E-9381-37D734992E03}"/>
    <dgm:cxn modelId="{06D8C106-0DB4-4FCD-A3FA-54BB3B465F50}" srcId="{19A88CE3-650D-4519-B3C7-8EC8FC2C693E}" destId="{9A4D26DB-FE7A-431F-849A-FD2760E5E4BC}" srcOrd="7" destOrd="0" parTransId="{9B57472B-574E-4FCF-9EB7-9A09C55F1400}" sibTransId="{2ED283AF-174F-4F2D-BCAB-3580F593C01A}"/>
    <dgm:cxn modelId="{F1D5A512-42E2-4DC5-A4F7-887FC414FC8A}" srcId="{19A88CE3-650D-4519-B3C7-8EC8FC2C693E}" destId="{6EEFCF48-45F4-4E59-A877-F4C701B288C5}" srcOrd="4" destOrd="0" parTransId="{C19DF5A9-AD14-4D19-865D-4592D4C7AC89}" sibTransId="{4715471D-452D-4A6A-80D1-FEA4137B3E46}"/>
    <dgm:cxn modelId="{D0F46514-E7CE-4261-9B22-1F9BC79FFEBB}" type="presOf" srcId="{19A88CE3-650D-4519-B3C7-8EC8FC2C693E}" destId="{464B96FB-620F-47A1-8819-67AA0AEF4D52}" srcOrd="0" destOrd="0" presId="urn:microsoft.com/office/officeart/2008/layout/PictureStrips"/>
    <dgm:cxn modelId="{16106461-11A8-4E15-8B19-C5A749713600}" type="presOf" srcId="{F4BE14F8-8ED0-4E1C-A770-B99B471F1675}" destId="{A10DADF2-5510-4DAD-A22B-F967E6024BCB}" srcOrd="0" destOrd="0" presId="urn:microsoft.com/office/officeart/2008/layout/PictureStrips"/>
    <dgm:cxn modelId="{FAEBE643-05E0-4106-9863-5125559CF265}" type="presOf" srcId="{CCF97984-8ECB-4A7B-B306-3ADADDF8F24B}" destId="{1FF5FD71-E6D8-4D59-A6FA-735DCB752F79}" srcOrd="0" destOrd="0" presId="urn:microsoft.com/office/officeart/2008/layout/PictureStrips"/>
    <dgm:cxn modelId="{54F7D064-AE31-498E-99BD-EBB9805CC580}" srcId="{19A88CE3-650D-4519-B3C7-8EC8FC2C693E}" destId="{3F4271A5-8B2C-424A-A246-0C27B3DBD997}" srcOrd="8" destOrd="0" parTransId="{E079F2DF-98B2-43E3-B4AB-D36FAEA9E602}" sibTransId="{DC60660A-E628-4E8C-9B14-09D5DB9D10BA}"/>
    <dgm:cxn modelId="{2B8C604B-CA90-4158-ABD4-F3861140272A}" srcId="{19A88CE3-650D-4519-B3C7-8EC8FC2C693E}" destId="{659278B5-6C05-40CC-890C-EADCE0DA8464}" srcOrd="6" destOrd="0" parTransId="{6B19C6DD-6C6F-4DDE-A13F-7673F4DDD88A}" sibTransId="{9615A236-4701-4A7F-ACA1-FE867F347B1D}"/>
    <dgm:cxn modelId="{3D5D7C55-62AB-4594-8E00-BE6A00F269F3}" type="presOf" srcId="{FAE61869-D2ED-43E9-B251-EA39D3577606}" destId="{E7133BCD-400F-4B69-A769-19A299372770}" srcOrd="0" destOrd="0" presId="urn:microsoft.com/office/officeart/2008/layout/PictureStrips"/>
    <dgm:cxn modelId="{F6229A84-518E-47AE-9EC2-AEB586673B04}" srcId="{19A88CE3-650D-4519-B3C7-8EC8FC2C693E}" destId="{134E2CBB-A447-4A57-A39B-83372541C68D}" srcOrd="5" destOrd="0" parTransId="{E5E9C3EA-13A8-433D-A127-ED3F6F6F5D53}" sibTransId="{8C2F49AA-85B8-4455-89DB-F740EE15088C}"/>
    <dgm:cxn modelId="{6E903187-C9D4-4E36-8F7C-CCE1D4B1E616}" type="presOf" srcId="{9A4D26DB-FE7A-431F-849A-FD2760E5E4BC}" destId="{6AF54C3C-178C-431A-BD37-F7AB0FDE4776}" srcOrd="0" destOrd="0" presId="urn:microsoft.com/office/officeart/2008/layout/PictureStrips"/>
    <dgm:cxn modelId="{01E4548A-BC15-448E-B649-DF5B6C8EACB7}" type="presOf" srcId="{659278B5-6C05-40CC-890C-EADCE0DA8464}" destId="{C4AA4CBD-D60A-4478-A1FF-6A067ACD1323}" srcOrd="0" destOrd="0" presId="urn:microsoft.com/office/officeart/2008/layout/PictureStrips"/>
    <dgm:cxn modelId="{2C5E9191-0363-4779-830F-B760C7B52ED6}" srcId="{19A88CE3-650D-4519-B3C7-8EC8FC2C693E}" destId="{CEEA9D59-2EED-48A0-B30B-A273DF6FF5B4}" srcOrd="2" destOrd="0" parTransId="{154F5192-0D19-4385-846F-4B7B01537A62}" sibTransId="{B016B9D4-5738-4D05-8EE8-4EA094FB9C28}"/>
    <dgm:cxn modelId="{BC988793-9D95-4DD7-A048-D297308CC742}" srcId="{19A88CE3-650D-4519-B3C7-8EC8FC2C693E}" destId="{5D375FC0-252A-49EB-88EF-0FE18344E19C}" srcOrd="9" destOrd="0" parTransId="{EA5719FA-5050-4B7B-9565-A98AA4A6CF85}" sibTransId="{0C34501B-C451-4F91-9CB2-43CCCACC1A05}"/>
    <dgm:cxn modelId="{1BF33B9B-AC7E-412A-8EA1-6CD03F97BCA2}" type="presOf" srcId="{6D837B1B-1ADE-4148-887E-2F48DD18DB29}" destId="{2714F6B7-B04C-4549-A6CA-284EB71F1B51}" srcOrd="0" destOrd="0" presId="urn:microsoft.com/office/officeart/2008/layout/PictureStrips"/>
    <dgm:cxn modelId="{2B56B29D-EA7C-410A-8AE5-3F6FF0689265}" type="presOf" srcId="{3F4271A5-8B2C-424A-A246-0C27B3DBD997}" destId="{269FBF50-37CC-4516-B724-2FE6A32E2A0E}" srcOrd="0" destOrd="0" presId="urn:microsoft.com/office/officeart/2008/layout/PictureStrips"/>
    <dgm:cxn modelId="{36AF84A2-9A2D-43FF-8981-A8E590762644}" srcId="{19A88CE3-650D-4519-B3C7-8EC8FC2C693E}" destId="{F4BE14F8-8ED0-4E1C-A770-B99B471F1675}" srcOrd="11" destOrd="0" parTransId="{F4DF9AC5-407A-46F9-AECB-BDA974D6BA4C}" sibTransId="{F55832D2-E13C-4F72-A937-C983FD4521C0}"/>
    <dgm:cxn modelId="{6842D4C4-AB71-4952-9DEB-8FF7CF9EDD86}" type="presOf" srcId="{134E2CBB-A447-4A57-A39B-83372541C68D}" destId="{01207AE9-4232-4A58-8204-D3962D95B7B8}" srcOrd="0" destOrd="0" presId="urn:microsoft.com/office/officeart/2008/layout/PictureStrips"/>
    <dgm:cxn modelId="{581F3BD1-2F27-4BA1-B30F-5549A6C6B163}" srcId="{19A88CE3-650D-4519-B3C7-8EC8FC2C693E}" destId="{FAE61869-D2ED-43E9-B251-EA39D3577606}" srcOrd="3" destOrd="0" parTransId="{53425209-184B-4606-B3AC-51F449A21906}" sibTransId="{B95CFDA6-FD28-4F25-88E6-381E75538D95}"/>
    <dgm:cxn modelId="{38891ED2-C3F8-4FFF-83FB-D4BB08ECFA1D}" type="presOf" srcId="{5D375FC0-252A-49EB-88EF-0FE18344E19C}" destId="{C74B5F42-B9A8-43A8-8A2D-39A1F75C6BD5}" srcOrd="0" destOrd="0" presId="urn:microsoft.com/office/officeart/2008/layout/PictureStrips"/>
    <dgm:cxn modelId="{ACBD8AD8-C62F-4ECC-BDE1-7ADB3629F337}" type="presOf" srcId="{6EEFCF48-45F4-4E59-A877-F4C701B288C5}" destId="{9DE676A7-1444-4541-9629-A1000AC3C3C6}" srcOrd="0" destOrd="0" presId="urn:microsoft.com/office/officeart/2008/layout/PictureStrips"/>
    <dgm:cxn modelId="{E819EFE1-285C-4C5C-BC1F-533A3E4484CB}" type="presOf" srcId="{CEEA9D59-2EED-48A0-B30B-A273DF6FF5B4}" destId="{83F090CC-E93C-4257-A6AA-23FE40BB9394}" srcOrd="0" destOrd="0" presId="urn:microsoft.com/office/officeart/2008/layout/PictureStrips"/>
    <dgm:cxn modelId="{AB5072ED-FBFD-47E4-AB94-3FBA24C24A15}" srcId="{19A88CE3-650D-4519-B3C7-8EC8FC2C693E}" destId="{AD3DD974-BF70-4215-9BD9-7AACFC42A304}" srcOrd="1" destOrd="0" parTransId="{510D4EE5-CE70-47F0-9F42-86E5E570DBF6}" sibTransId="{B0C3A9A1-7458-4749-A023-AAF1F8D58A5C}"/>
    <dgm:cxn modelId="{FD8BE4EE-79D1-46D6-A410-662DBBDE1B63}" srcId="{19A88CE3-650D-4519-B3C7-8EC8FC2C693E}" destId="{CCF97984-8ECB-4A7B-B306-3ADADDF8F24B}" srcOrd="10" destOrd="0" parTransId="{EB3A30DF-409E-46BF-B2E0-BF2A997BCA65}" sibTransId="{BDE5D64F-55D0-4E0A-8830-AC15F090D5A1}"/>
    <dgm:cxn modelId="{B90137FF-7DAB-4A46-9420-C293499035A2}" type="presOf" srcId="{AD3DD974-BF70-4215-9BD9-7AACFC42A304}" destId="{BD65B7DE-463D-4ACA-A003-EC1DC10E7940}" srcOrd="0" destOrd="0" presId="urn:microsoft.com/office/officeart/2008/layout/PictureStrips"/>
    <dgm:cxn modelId="{4222D96B-4EF1-4D71-AED5-54FCEE580963}" type="presParOf" srcId="{464B96FB-620F-47A1-8819-67AA0AEF4D52}" destId="{CDD04109-1985-430A-BF72-50E25EB17664}" srcOrd="0" destOrd="0" presId="urn:microsoft.com/office/officeart/2008/layout/PictureStrips"/>
    <dgm:cxn modelId="{CE397AE4-7D44-491F-B394-7A3DA1109BED}" type="presParOf" srcId="{CDD04109-1985-430A-BF72-50E25EB17664}" destId="{2714F6B7-B04C-4549-A6CA-284EB71F1B51}" srcOrd="0" destOrd="0" presId="urn:microsoft.com/office/officeart/2008/layout/PictureStrips"/>
    <dgm:cxn modelId="{1049291C-516B-4EC4-BA6C-AC2ECD8857B2}" type="presParOf" srcId="{CDD04109-1985-430A-BF72-50E25EB17664}" destId="{A2EE2C58-2453-4B50-BADD-F2444D59D80E}" srcOrd="1" destOrd="0" presId="urn:microsoft.com/office/officeart/2008/layout/PictureStrips"/>
    <dgm:cxn modelId="{D10B4F8B-4F07-4513-8274-EA50D0ED5A17}" type="presParOf" srcId="{464B96FB-620F-47A1-8819-67AA0AEF4D52}" destId="{5A560CA7-4370-4D8C-9D9A-09C99EBB7404}" srcOrd="1" destOrd="0" presId="urn:microsoft.com/office/officeart/2008/layout/PictureStrips"/>
    <dgm:cxn modelId="{69D6AFD2-2840-4C75-96E0-BF3776AD2739}" type="presParOf" srcId="{464B96FB-620F-47A1-8819-67AA0AEF4D52}" destId="{411C8239-2E02-415E-AE37-AA8E237099B0}" srcOrd="2" destOrd="0" presId="urn:microsoft.com/office/officeart/2008/layout/PictureStrips"/>
    <dgm:cxn modelId="{0A2D26C9-822F-4B65-8EEA-4F158618FF7F}" type="presParOf" srcId="{411C8239-2E02-415E-AE37-AA8E237099B0}" destId="{BD65B7DE-463D-4ACA-A003-EC1DC10E7940}" srcOrd="0" destOrd="0" presId="urn:microsoft.com/office/officeart/2008/layout/PictureStrips"/>
    <dgm:cxn modelId="{4B7FCA44-0289-4814-950C-FEB068B05B51}" type="presParOf" srcId="{411C8239-2E02-415E-AE37-AA8E237099B0}" destId="{E2C4212D-E510-4E7F-ADDE-BB845E57CCCA}" srcOrd="1" destOrd="0" presId="urn:microsoft.com/office/officeart/2008/layout/PictureStrips"/>
    <dgm:cxn modelId="{E1C9C5D6-6128-4E39-9113-4D52DFB1A798}" type="presParOf" srcId="{464B96FB-620F-47A1-8819-67AA0AEF4D52}" destId="{76268302-0980-4DB4-A073-960F3A1C3BC2}" srcOrd="3" destOrd="0" presId="urn:microsoft.com/office/officeart/2008/layout/PictureStrips"/>
    <dgm:cxn modelId="{849808F3-8FAA-4801-A28B-6B5BF50061EC}" type="presParOf" srcId="{464B96FB-620F-47A1-8819-67AA0AEF4D52}" destId="{39184D04-AE13-49E5-B394-2D5371F89F3B}" srcOrd="4" destOrd="0" presId="urn:microsoft.com/office/officeart/2008/layout/PictureStrips"/>
    <dgm:cxn modelId="{06601F9B-3BB8-444D-9A06-99482E100BCC}" type="presParOf" srcId="{39184D04-AE13-49E5-B394-2D5371F89F3B}" destId="{83F090CC-E93C-4257-A6AA-23FE40BB9394}" srcOrd="0" destOrd="0" presId="urn:microsoft.com/office/officeart/2008/layout/PictureStrips"/>
    <dgm:cxn modelId="{8D286D96-B8FB-4CE7-A032-69A1897DF337}" type="presParOf" srcId="{39184D04-AE13-49E5-B394-2D5371F89F3B}" destId="{57654D9A-D216-484B-82F6-EFB7E7CE316B}" srcOrd="1" destOrd="0" presId="urn:microsoft.com/office/officeart/2008/layout/PictureStrips"/>
    <dgm:cxn modelId="{0DED1A1A-D523-4241-BDD0-C7C29DB11C81}" type="presParOf" srcId="{464B96FB-620F-47A1-8819-67AA0AEF4D52}" destId="{EEB092D5-CBCB-4712-9DCF-B75637EF854E}" srcOrd="5" destOrd="0" presId="urn:microsoft.com/office/officeart/2008/layout/PictureStrips"/>
    <dgm:cxn modelId="{19A4D46B-E60C-4EF3-91E9-94DE05A7F13D}" type="presParOf" srcId="{464B96FB-620F-47A1-8819-67AA0AEF4D52}" destId="{35D2EEE0-EF4D-43AA-B57D-C756D76F1FFA}" srcOrd="6" destOrd="0" presId="urn:microsoft.com/office/officeart/2008/layout/PictureStrips"/>
    <dgm:cxn modelId="{CBD88E05-D213-4B08-8909-B9199BD28A4E}" type="presParOf" srcId="{35D2EEE0-EF4D-43AA-B57D-C756D76F1FFA}" destId="{E7133BCD-400F-4B69-A769-19A299372770}" srcOrd="0" destOrd="0" presId="urn:microsoft.com/office/officeart/2008/layout/PictureStrips"/>
    <dgm:cxn modelId="{DEB2180E-0B66-4562-931D-227B9E17DFA5}" type="presParOf" srcId="{35D2EEE0-EF4D-43AA-B57D-C756D76F1FFA}" destId="{4CE0B6A7-F706-4F74-910E-6C84191D7CA4}" srcOrd="1" destOrd="0" presId="urn:microsoft.com/office/officeart/2008/layout/PictureStrips"/>
    <dgm:cxn modelId="{C86ED792-B3A2-45C0-81AE-C3EAA1ABDC25}" type="presParOf" srcId="{464B96FB-620F-47A1-8819-67AA0AEF4D52}" destId="{7F2E5667-72B5-4EBA-9AAE-6A156BC93061}" srcOrd="7" destOrd="0" presId="urn:microsoft.com/office/officeart/2008/layout/PictureStrips"/>
    <dgm:cxn modelId="{F78C46FD-60B2-4D1E-8957-704D01301C1F}" type="presParOf" srcId="{464B96FB-620F-47A1-8819-67AA0AEF4D52}" destId="{5BBA5A8E-263B-45C9-900A-F7CEBD84D1BE}" srcOrd="8" destOrd="0" presId="urn:microsoft.com/office/officeart/2008/layout/PictureStrips"/>
    <dgm:cxn modelId="{F0F930B1-47CF-4365-82CD-C29F4AD57269}" type="presParOf" srcId="{5BBA5A8E-263B-45C9-900A-F7CEBD84D1BE}" destId="{9DE676A7-1444-4541-9629-A1000AC3C3C6}" srcOrd="0" destOrd="0" presId="urn:microsoft.com/office/officeart/2008/layout/PictureStrips"/>
    <dgm:cxn modelId="{6C3FC4E3-82C9-45D8-8E0D-BD48D64F3FB6}" type="presParOf" srcId="{5BBA5A8E-263B-45C9-900A-F7CEBD84D1BE}" destId="{C1E45708-798A-48BD-8F19-89AB957D7E94}" srcOrd="1" destOrd="0" presId="urn:microsoft.com/office/officeart/2008/layout/PictureStrips"/>
    <dgm:cxn modelId="{256048C2-45F6-416C-BD01-DEB92C114E80}" type="presParOf" srcId="{464B96FB-620F-47A1-8819-67AA0AEF4D52}" destId="{57E9F4FF-5791-4DE7-92DA-895C47F63834}" srcOrd="9" destOrd="0" presId="urn:microsoft.com/office/officeart/2008/layout/PictureStrips"/>
    <dgm:cxn modelId="{F249FF54-10E9-477C-BC4E-7D24C2B7685D}" type="presParOf" srcId="{464B96FB-620F-47A1-8819-67AA0AEF4D52}" destId="{6AAE8E2A-1A2A-42BC-ADCD-D03F2971FC5F}" srcOrd="10" destOrd="0" presId="urn:microsoft.com/office/officeart/2008/layout/PictureStrips"/>
    <dgm:cxn modelId="{08D809E9-6A72-41A8-BE7D-E2FE741FE6CF}" type="presParOf" srcId="{6AAE8E2A-1A2A-42BC-ADCD-D03F2971FC5F}" destId="{01207AE9-4232-4A58-8204-D3962D95B7B8}" srcOrd="0" destOrd="0" presId="urn:microsoft.com/office/officeart/2008/layout/PictureStrips"/>
    <dgm:cxn modelId="{52F4F363-B892-420B-A41B-7DECD1FC16BF}" type="presParOf" srcId="{6AAE8E2A-1A2A-42BC-ADCD-D03F2971FC5F}" destId="{37FFE2BB-B313-4981-8810-6EE422D65174}" srcOrd="1" destOrd="0" presId="urn:microsoft.com/office/officeart/2008/layout/PictureStrips"/>
    <dgm:cxn modelId="{BA71F352-E03C-40C8-B377-582C64CE866F}" type="presParOf" srcId="{464B96FB-620F-47A1-8819-67AA0AEF4D52}" destId="{7D9F85E9-2A0E-4EFC-95D5-99DE8CEA80E5}" srcOrd="11" destOrd="0" presId="urn:microsoft.com/office/officeart/2008/layout/PictureStrips"/>
    <dgm:cxn modelId="{5A23D27F-114A-4A0D-9F61-1603E77380CD}" type="presParOf" srcId="{464B96FB-620F-47A1-8819-67AA0AEF4D52}" destId="{1A802D4E-34D9-400A-90A5-FB00FCFDF80D}" srcOrd="12" destOrd="0" presId="urn:microsoft.com/office/officeart/2008/layout/PictureStrips"/>
    <dgm:cxn modelId="{C88422D8-86D5-4EA1-89E3-0BB8E09A605B}" type="presParOf" srcId="{1A802D4E-34D9-400A-90A5-FB00FCFDF80D}" destId="{C4AA4CBD-D60A-4478-A1FF-6A067ACD1323}" srcOrd="0" destOrd="0" presId="urn:microsoft.com/office/officeart/2008/layout/PictureStrips"/>
    <dgm:cxn modelId="{79A88DD0-3612-414B-B8A8-51A40250D5A5}" type="presParOf" srcId="{1A802D4E-34D9-400A-90A5-FB00FCFDF80D}" destId="{970F44E3-0DB8-4EE9-A60D-84ED3B21CC4F}" srcOrd="1" destOrd="0" presId="urn:microsoft.com/office/officeart/2008/layout/PictureStrips"/>
    <dgm:cxn modelId="{8B26851F-9CF8-4F0D-B0DE-5D399A57163C}" type="presParOf" srcId="{464B96FB-620F-47A1-8819-67AA0AEF4D52}" destId="{69616CB2-E4C7-428A-940B-90E02864FF5D}" srcOrd="13" destOrd="0" presId="urn:microsoft.com/office/officeart/2008/layout/PictureStrips"/>
    <dgm:cxn modelId="{19BCA9F0-61F2-4347-A597-5DC9FEEA3F71}" type="presParOf" srcId="{464B96FB-620F-47A1-8819-67AA0AEF4D52}" destId="{2F067E21-6AA1-407A-971A-7935FF817B28}" srcOrd="14" destOrd="0" presId="urn:microsoft.com/office/officeart/2008/layout/PictureStrips"/>
    <dgm:cxn modelId="{8B015EDC-3F2E-41D2-8B59-8CCC1A774E51}" type="presParOf" srcId="{2F067E21-6AA1-407A-971A-7935FF817B28}" destId="{6AF54C3C-178C-431A-BD37-F7AB0FDE4776}" srcOrd="0" destOrd="0" presId="urn:microsoft.com/office/officeart/2008/layout/PictureStrips"/>
    <dgm:cxn modelId="{E30A53B4-B3E9-442F-AD22-21748944C55D}" type="presParOf" srcId="{2F067E21-6AA1-407A-971A-7935FF817B28}" destId="{A0E46088-0FA2-4ACC-83E8-E7EEC613B847}" srcOrd="1" destOrd="0" presId="urn:microsoft.com/office/officeart/2008/layout/PictureStrips"/>
    <dgm:cxn modelId="{EF9B7A81-6C17-4CE4-AFA6-154B19D63F90}" type="presParOf" srcId="{464B96FB-620F-47A1-8819-67AA0AEF4D52}" destId="{79E93EF3-A3BC-4B98-8134-65AE73F615C1}" srcOrd="15" destOrd="0" presId="urn:microsoft.com/office/officeart/2008/layout/PictureStrips"/>
    <dgm:cxn modelId="{76AEF460-C882-49EA-8FAC-905A442F6384}" type="presParOf" srcId="{464B96FB-620F-47A1-8819-67AA0AEF4D52}" destId="{453DAAA6-F00B-4863-89D7-90907B3220D5}" srcOrd="16" destOrd="0" presId="urn:microsoft.com/office/officeart/2008/layout/PictureStrips"/>
    <dgm:cxn modelId="{1E855CFB-3642-4CA2-A66B-95007A5532E5}" type="presParOf" srcId="{453DAAA6-F00B-4863-89D7-90907B3220D5}" destId="{269FBF50-37CC-4516-B724-2FE6A32E2A0E}" srcOrd="0" destOrd="0" presId="urn:microsoft.com/office/officeart/2008/layout/PictureStrips"/>
    <dgm:cxn modelId="{0002F656-40DE-4AC6-9ACE-57E97951B8C9}" type="presParOf" srcId="{453DAAA6-F00B-4863-89D7-90907B3220D5}" destId="{E81A0FEB-35A9-49C1-975B-846E4731CFB1}" srcOrd="1" destOrd="0" presId="urn:microsoft.com/office/officeart/2008/layout/PictureStrips"/>
    <dgm:cxn modelId="{50F25AFC-BFD4-48D7-98A4-9ABAC59DC5B2}" type="presParOf" srcId="{464B96FB-620F-47A1-8819-67AA0AEF4D52}" destId="{BA744E79-F36F-4ADB-B04E-E6AC7DF1939A}" srcOrd="17" destOrd="0" presId="urn:microsoft.com/office/officeart/2008/layout/PictureStrips"/>
    <dgm:cxn modelId="{9E756BBC-E7EF-44DE-974D-87649B9B4165}" type="presParOf" srcId="{464B96FB-620F-47A1-8819-67AA0AEF4D52}" destId="{D39D0604-1CA0-4CD7-9B28-53F6B68BECDE}" srcOrd="18" destOrd="0" presId="urn:microsoft.com/office/officeart/2008/layout/PictureStrips"/>
    <dgm:cxn modelId="{72397584-7911-4641-B0D5-A13994F5BEC6}" type="presParOf" srcId="{D39D0604-1CA0-4CD7-9B28-53F6B68BECDE}" destId="{C74B5F42-B9A8-43A8-8A2D-39A1F75C6BD5}" srcOrd="0" destOrd="0" presId="urn:microsoft.com/office/officeart/2008/layout/PictureStrips"/>
    <dgm:cxn modelId="{B56C220C-EC6D-44BC-88E3-17032F76D8BD}" type="presParOf" srcId="{D39D0604-1CA0-4CD7-9B28-53F6B68BECDE}" destId="{F6E20A32-EB75-462B-AE7C-ED88F98D12B1}" srcOrd="1" destOrd="0" presId="urn:microsoft.com/office/officeart/2008/layout/PictureStrips"/>
    <dgm:cxn modelId="{EA60D5D4-FC95-4D84-B8CB-03AC271681E7}" type="presParOf" srcId="{464B96FB-620F-47A1-8819-67AA0AEF4D52}" destId="{4290F315-E538-4BDA-88D5-0F415F2D6172}" srcOrd="19" destOrd="0" presId="urn:microsoft.com/office/officeart/2008/layout/PictureStrips"/>
    <dgm:cxn modelId="{70798370-02EC-4681-A31D-297EB931B2C4}" type="presParOf" srcId="{464B96FB-620F-47A1-8819-67AA0AEF4D52}" destId="{338CD9E9-379F-43FD-A599-3AD79CAF2417}" srcOrd="20" destOrd="0" presId="urn:microsoft.com/office/officeart/2008/layout/PictureStrips"/>
    <dgm:cxn modelId="{2BFA88AE-537C-4C5C-BB3E-363697F3EC54}" type="presParOf" srcId="{338CD9E9-379F-43FD-A599-3AD79CAF2417}" destId="{1FF5FD71-E6D8-4D59-A6FA-735DCB752F79}" srcOrd="0" destOrd="0" presId="urn:microsoft.com/office/officeart/2008/layout/PictureStrips"/>
    <dgm:cxn modelId="{47451367-63BB-4BD4-BE7B-5EB446B0CA3D}" type="presParOf" srcId="{338CD9E9-379F-43FD-A599-3AD79CAF2417}" destId="{4D23AB7B-CD93-4806-90BC-B238B2AC4C83}" srcOrd="1" destOrd="0" presId="urn:microsoft.com/office/officeart/2008/layout/PictureStrips"/>
    <dgm:cxn modelId="{6086D24D-8DFB-40BC-8AD5-23A27ED28DF2}" type="presParOf" srcId="{464B96FB-620F-47A1-8819-67AA0AEF4D52}" destId="{F86C085D-AAD1-4DDD-A94D-8B84A67EE093}" srcOrd="21" destOrd="0" presId="urn:microsoft.com/office/officeart/2008/layout/PictureStrips"/>
    <dgm:cxn modelId="{C59922CA-EAEE-4455-BB57-CC048A9D2D06}" type="presParOf" srcId="{464B96FB-620F-47A1-8819-67AA0AEF4D52}" destId="{5C83C5DB-BA59-4993-8A47-73915465B306}" srcOrd="22" destOrd="0" presId="urn:microsoft.com/office/officeart/2008/layout/PictureStrips"/>
    <dgm:cxn modelId="{38532B13-471B-4DAB-9B47-2DA672636136}" type="presParOf" srcId="{5C83C5DB-BA59-4993-8A47-73915465B306}" destId="{A10DADF2-5510-4DAD-A22B-F967E6024BCB}" srcOrd="0" destOrd="0" presId="urn:microsoft.com/office/officeart/2008/layout/PictureStrips"/>
    <dgm:cxn modelId="{60681E20-82BC-49A4-9A8E-80A847D265F9}" type="presParOf" srcId="{5C83C5DB-BA59-4993-8A47-73915465B306}" destId="{751F5514-95ED-48FF-9425-62B7576A21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0199CD-C07E-456F-9032-B26774EC898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4071C16-B138-4294-9DEA-DF25773D498F}">
      <dgm:prSet phldrT="[Tekst]" custT="1"/>
      <dgm:spPr/>
      <dgm:t>
        <a:bodyPr/>
        <a:lstStyle/>
        <a:p>
          <a:pPr algn="ctr"/>
          <a:r>
            <a:rPr lang="pl-PL" sz="2200" b="1" dirty="0">
              <a:latin typeface="Sitka Subheading" panose="02000505000000020004" pitchFamily="2" charset="0"/>
            </a:rPr>
            <a:t>licencji Zarządcy Nieruchomości KIGN</a:t>
          </a:r>
        </a:p>
      </dgm:t>
    </dgm:pt>
    <dgm:pt modelId="{1D442E58-FAD3-42FF-BDE8-481B1DBC56BA}" type="parTrans" cxnId="{4B07D07D-E9D2-4FE6-AE23-D85DC76306CC}">
      <dgm:prSet/>
      <dgm:spPr/>
      <dgm:t>
        <a:bodyPr/>
        <a:lstStyle/>
        <a:p>
          <a:endParaRPr lang="pl-PL"/>
        </a:p>
      </dgm:t>
    </dgm:pt>
    <dgm:pt modelId="{971D9F34-FBD6-44A7-B80D-6321D9A36CB8}" type="sibTrans" cxnId="{4B07D07D-E9D2-4FE6-AE23-D85DC76306CC}">
      <dgm:prSet/>
      <dgm:spPr/>
      <dgm:t>
        <a:bodyPr/>
        <a:lstStyle/>
        <a:p>
          <a:endParaRPr lang="pl-PL"/>
        </a:p>
      </dgm:t>
    </dgm:pt>
    <dgm:pt modelId="{C311FB5E-717F-46DB-996F-BBCB70CA413C}">
      <dgm:prSet phldrT="[Tekst]" custT="1"/>
      <dgm:spPr/>
      <dgm:t>
        <a:bodyPr/>
        <a:lstStyle/>
        <a:p>
          <a:pPr algn="ctr"/>
          <a:r>
            <a:rPr lang="pl-PL" sz="2200" b="1" dirty="0">
              <a:latin typeface="Sitka Subheading" panose="02000505000000020004" pitchFamily="2" charset="0"/>
            </a:rPr>
            <a:t>licencji Pośrednika w Obrocie Nieruchomościami KIGN</a:t>
          </a:r>
        </a:p>
      </dgm:t>
    </dgm:pt>
    <dgm:pt modelId="{042E1023-1711-4BE5-9952-3706F647CC1E}" type="parTrans" cxnId="{40E70E6C-6935-4C44-BA60-461A1B0AB9E1}">
      <dgm:prSet/>
      <dgm:spPr/>
      <dgm:t>
        <a:bodyPr/>
        <a:lstStyle/>
        <a:p>
          <a:endParaRPr lang="pl-PL"/>
        </a:p>
      </dgm:t>
    </dgm:pt>
    <dgm:pt modelId="{655FCD36-4E5A-440A-B739-657D8013277A}" type="sibTrans" cxnId="{40E70E6C-6935-4C44-BA60-461A1B0AB9E1}">
      <dgm:prSet/>
      <dgm:spPr/>
      <dgm:t>
        <a:bodyPr/>
        <a:lstStyle/>
        <a:p>
          <a:endParaRPr lang="pl-PL"/>
        </a:p>
      </dgm:t>
    </dgm:pt>
    <dgm:pt modelId="{94DD1BB6-1908-40DD-81A7-BBEF700E0526}" type="pres">
      <dgm:prSet presAssocID="{E90199CD-C07E-456F-9032-B26774EC898A}" presName="linear" presStyleCnt="0">
        <dgm:presLayoutVars>
          <dgm:animLvl val="lvl"/>
          <dgm:resizeHandles val="exact"/>
        </dgm:presLayoutVars>
      </dgm:prSet>
      <dgm:spPr/>
    </dgm:pt>
    <dgm:pt modelId="{8BE80E5F-C41F-43B7-9082-5F6F85E90C62}" type="pres">
      <dgm:prSet presAssocID="{94071C16-B138-4294-9DEA-DF25773D498F}" presName="parentText" presStyleLbl="node1" presStyleIdx="0" presStyleCnt="2" custScaleY="84301" custLinFactNeighborX="-559" custLinFactNeighborY="45695">
        <dgm:presLayoutVars>
          <dgm:chMax val="0"/>
          <dgm:bulletEnabled val="1"/>
        </dgm:presLayoutVars>
      </dgm:prSet>
      <dgm:spPr/>
    </dgm:pt>
    <dgm:pt modelId="{08059E8F-8545-4AE1-A8EE-CEC2BCB6AFA5}" type="pres">
      <dgm:prSet presAssocID="{971D9F34-FBD6-44A7-B80D-6321D9A36CB8}" presName="spacer" presStyleCnt="0"/>
      <dgm:spPr/>
    </dgm:pt>
    <dgm:pt modelId="{569EB821-A91F-4AD4-B596-D99F42E02CE7}" type="pres">
      <dgm:prSet presAssocID="{C311FB5E-717F-46DB-996F-BBCB70CA413C}" presName="parentText" presStyleLbl="node1" presStyleIdx="1" presStyleCnt="2" custLinFactY="48451" custLinFactNeighborX="101" custLinFactNeighborY="100000">
        <dgm:presLayoutVars>
          <dgm:chMax val="0"/>
          <dgm:bulletEnabled val="1"/>
        </dgm:presLayoutVars>
      </dgm:prSet>
      <dgm:spPr/>
    </dgm:pt>
  </dgm:ptLst>
  <dgm:cxnLst>
    <dgm:cxn modelId="{E4C0E82A-6F1A-45D8-B3C2-16FADFA59E68}" type="presOf" srcId="{94071C16-B138-4294-9DEA-DF25773D498F}" destId="{8BE80E5F-C41F-43B7-9082-5F6F85E90C62}" srcOrd="0" destOrd="0" presId="urn:microsoft.com/office/officeart/2005/8/layout/vList2"/>
    <dgm:cxn modelId="{698A9C43-9AD9-4EB5-B785-1417D41DF2F1}" type="presOf" srcId="{E90199CD-C07E-456F-9032-B26774EC898A}" destId="{94DD1BB6-1908-40DD-81A7-BBEF700E0526}" srcOrd="0" destOrd="0" presId="urn:microsoft.com/office/officeart/2005/8/layout/vList2"/>
    <dgm:cxn modelId="{40E70E6C-6935-4C44-BA60-461A1B0AB9E1}" srcId="{E90199CD-C07E-456F-9032-B26774EC898A}" destId="{C311FB5E-717F-46DB-996F-BBCB70CA413C}" srcOrd="1" destOrd="0" parTransId="{042E1023-1711-4BE5-9952-3706F647CC1E}" sibTransId="{655FCD36-4E5A-440A-B739-657D8013277A}"/>
    <dgm:cxn modelId="{4B07D07D-E9D2-4FE6-AE23-D85DC76306CC}" srcId="{E90199CD-C07E-456F-9032-B26774EC898A}" destId="{94071C16-B138-4294-9DEA-DF25773D498F}" srcOrd="0" destOrd="0" parTransId="{1D442E58-FAD3-42FF-BDE8-481B1DBC56BA}" sibTransId="{971D9F34-FBD6-44A7-B80D-6321D9A36CB8}"/>
    <dgm:cxn modelId="{CB7EEAF2-5D33-4D86-B41C-C202E18E4E0A}" type="presOf" srcId="{C311FB5E-717F-46DB-996F-BBCB70CA413C}" destId="{569EB821-A91F-4AD4-B596-D99F42E02CE7}" srcOrd="0" destOrd="0" presId="urn:microsoft.com/office/officeart/2005/8/layout/vList2"/>
    <dgm:cxn modelId="{8A7A655C-6330-40C6-AF73-13CCE72A79BA}" type="presParOf" srcId="{94DD1BB6-1908-40DD-81A7-BBEF700E0526}" destId="{8BE80E5F-C41F-43B7-9082-5F6F85E90C62}" srcOrd="0" destOrd="0" presId="urn:microsoft.com/office/officeart/2005/8/layout/vList2"/>
    <dgm:cxn modelId="{B682C350-26E3-450B-9A40-5FD675617D14}" type="presParOf" srcId="{94DD1BB6-1908-40DD-81A7-BBEF700E0526}" destId="{08059E8F-8545-4AE1-A8EE-CEC2BCB6AFA5}" srcOrd="1" destOrd="0" presId="urn:microsoft.com/office/officeart/2005/8/layout/vList2"/>
    <dgm:cxn modelId="{5953FB3F-744C-4B3B-AF7A-F4B4EE694694}" type="presParOf" srcId="{94DD1BB6-1908-40DD-81A7-BBEF700E0526}" destId="{569EB821-A91F-4AD4-B596-D99F42E02C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3EA42-5AA2-46D1-8057-0C73B358793B}">
      <dsp:nvSpPr>
        <dsp:cNvPr id="0" name=""/>
        <dsp:cNvSpPr/>
      </dsp:nvSpPr>
      <dsp:spPr>
        <a:xfrm>
          <a:off x="-4486393" y="-693022"/>
          <a:ext cx="5383852" cy="5383852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E1B73-9948-438C-971E-AFF17FDAAC5F}">
      <dsp:nvSpPr>
        <dsp:cNvPr id="0" name=""/>
        <dsp:cNvSpPr/>
      </dsp:nvSpPr>
      <dsp:spPr>
        <a:xfrm>
          <a:off x="734896" y="571126"/>
          <a:ext cx="5420832" cy="11420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53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latin typeface="Sitka Subheading" panose="02000505000000020004" pitchFamily="2" charset="0"/>
            </a:rPr>
            <a:t>ZARZĄDZANIA INWESTYCJAMI</a:t>
          </a:r>
        </a:p>
      </dsp:txBody>
      <dsp:txXfrm>
        <a:off x="734896" y="571126"/>
        <a:ext cx="5420832" cy="1142093"/>
      </dsp:txXfrm>
    </dsp:sp>
    <dsp:sp modelId="{4192C8AA-1E13-44BA-A10B-63EB5BADA92C}">
      <dsp:nvSpPr>
        <dsp:cNvPr id="0" name=""/>
        <dsp:cNvSpPr/>
      </dsp:nvSpPr>
      <dsp:spPr>
        <a:xfrm>
          <a:off x="21088" y="428365"/>
          <a:ext cx="1427616" cy="1427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F00F8-38A6-46EF-8A20-E9ACF6A8FF17}">
      <dsp:nvSpPr>
        <dsp:cNvPr id="0" name=""/>
        <dsp:cNvSpPr/>
      </dsp:nvSpPr>
      <dsp:spPr>
        <a:xfrm>
          <a:off x="734896" y="2284586"/>
          <a:ext cx="5420832" cy="1142093"/>
        </a:xfrm>
        <a:prstGeom prst="rect">
          <a:avLst/>
        </a:prstGeom>
        <a:gradFill rotWithShape="0">
          <a:gsLst>
            <a:gs pos="0">
              <a:schemeClr val="accent5">
                <a:hueOff val="-1525298"/>
                <a:satOff val="418"/>
                <a:lumOff val="-70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25298"/>
                <a:satOff val="418"/>
                <a:lumOff val="-70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25298"/>
                <a:satOff val="418"/>
                <a:lumOff val="-70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53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latin typeface="Sitka Subheading" panose="02000505000000020004" pitchFamily="2" charset="0"/>
            </a:rPr>
            <a:t>RYNKU NIERUCHOMOŚCI</a:t>
          </a:r>
        </a:p>
      </dsp:txBody>
      <dsp:txXfrm>
        <a:off x="734896" y="2284586"/>
        <a:ext cx="5420832" cy="1142093"/>
      </dsp:txXfrm>
    </dsp:sp>
    <dsp:sp modelId="{16A1209D-94BB-4D24-B584-C1B0C6785A63}">
      <dsp:nvSpPr>
        <dsp:cNvPr id="0" name=""/>
        <dsp:cNvSpPr/>
      </dsp:nvSpPr>
      <dsp:spPr>
        <a:xfrm>
          <a:off x="21088" y="2141825"/>
          <a:ext cx="1427616" cy="1427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25298"/>
              <a:satOff val="418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F27F3-8705-4B7E-BA08-A9036E1AF2B1}">
      <dsp:nvSpPr>
        <dsp:cNvPr id="0" name=""/>
        <dsp:cNvSpPr/>
      </dsp:nvSpPr>
      <dsp:spPr>
        <a:xfrm rot="10800000">
          <a:off x="736337" y="3342"/>
          <a:ext cx="6880349" cy="8020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36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SPECJALISTY I ANALITYKA OPŁACALNOŚCI PROJEKTÓW INWESTCYJNYCH</a:t>
          </a:r>
        </a:p>
      </dsp:txBody>
      <dsp:txXfrm rot="10800000">
        <a:off x="936847" y="3342"/>
        <a:ext cx="6679839" cy="802041"/>
      </dsp:txXfrm>
    </dsp:sp>
    <dsp:sp modelId="{2AC0F873-854C-429A-96DD-3373C77EC45B}">
      <dsp:nvSpPr>
        <dsp:cNvPr id="0" name=""/>
        <dsp:cNvSpPr/>
      </dsp:nvSpPr>
      <dsp:spPr>
        <a:xfrm>
          <a:off x="2" y="0"/>
          <a:ext cx="802041" cy="8020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1C2460-C90D-4C3E-8099-700901394312}">
      <dsp:nvSpPr>
        <dsp:cNvPr id="0" name=""/>
        <dsp:cNvSpPr/>
      </dsp:nvSpPr>
      <dsp:spPr>
        <a:xfrm rot="10800000">
          <a:off x="740364" y="1044798"/>
          <a:ext cx="6872295" cy="802041"/>
        </a:xfrm>
        <a:prstGeom prst="homePlate">
          <a:avLst/>
        </a:prstGeom>
        <a:gradFill rotWithShape="0">
          <a:gsLst>
            <a:gs pos="0">
              <a:schemeClr val="accent5">
                <a:hueOff val="-381324"/>
                <a:satOff val="105"/>
                <a:lumOff val="-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81324"/>
                <a:satOff val="105"/>
                <a:lumOff val="-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81324"/>
                <a:satOff val="105"/>
                <a:lumOff val="-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36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DORADCY INWESTYCYJNEGO</a:t>
          </a:r>
        </a:p>
      </dsp:txBody>
      <dsp:txXfrm rot="10800000">
        <a:off x="940874" y="1044798"/>
        <a:ext cx="6671785" cy="802041"/>
      </dsp:txXfrm>
    </dsp:sp>
    <dsp:sp modelId="{26152640-87F8-45C6-91FD-97D7AC7FEF85}">
      <dsp:nvSpPr>
        <dsp:cNvPr id="0" name=""/>
        <dsp:cNvSpPr/>
      </dsp:nvSpPr>
      <dsp:spPr>
        <a:xfrm>
          <a:off x="2" y="975349"/>
          <a:ext cx="802041" cy="8020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FDF685-EEF9-44AB-A9C2-F3D84E1F7696}">
      <dsp:nvSpPr>
        <dsp:cNvPr id="0" name=""/>
        <dsp:cNvSpPr/>
      </dsp:nvSpPr>
      <dsp:spPr>
        <a:xfrm rot="10800000">
          <a:off x="740364" y="2086255"/>
          <a:ext cx="6872295" cy="802041"/>
        </a:xfrm>
        <a:prstGeom prst="homePlate">
          <a:avLst/>
        </a:prstGeom>
        <a:gradFill rotWithShape="0">
          <a:gsLst>
            <a:gs pos="0">
              <a:schemeClr val="accent5">
                <a:hueOff val="-762649"/>
                <a:satOff val="209"/>
                <a:lumOff val="-35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62649"/>
                <a:satOff val="209"/>
                <a:lumOff val="-35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62649"/>
                <a:satOff val="209"/>
                <a:lumOff val="-35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36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POŚREDNIKA W OBROCIE NIERUCHOMOŚCIAMI</a:t>
          </a:r>
        </a:p>
      </dsp:txBody>
      <dsp:txXfrm rot="10800000">
        <a:off x="940874" y="2086255"/>
        <a:ext cx="6671785" cy="802041"/>
      </dsp:txXfrm>
    </dsp:sp>
    <dsp:sp modelId="{5915C8E7-812B-43DC-A7F8-9E0A59D29F5B}">
      <dsp:nvSpPr>
        <dsp:cNvPr id="0" name=""/>
        <dsp:cNvSpPr/>
      </dsp:nvSpPr>
      <dsp:spPr>
        <a:xfrm>
          <a:off x="0" y="1958161"/>
          <a:ext cx="802041" cy="8020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76B1DE-19CB-41FA-834B-E34D0AF965B8}">
      <dsp:nvSpPr>
        <dsp:cNvPr id="0" name=""/>
        <dsp:cNvSpPr/>
      </dsp:nvSpPr>
      <dsp:spPr>
        <a:xfrm rot="10800000">
          <a:off x="740364" y="3127711"/>
          <a:ext cx="6872295" cy="802041"/>
        </a:xfrm>
        <a:prstGeom prst="homePlate">
          <a:avLst/>
        </a:prstGeom>
        <a:gradFill rotWithShape="0">
          <a:gsLst>
            <a:gs pos="0">
              <a:schemeClr val="accent5">
                <a:hueOff val="-1143973"/>
                <a:satOff val="314"/>
                <a:lumOff val="-5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43973"/>
                <a:satOff val="314"/>
                <a:lumOff val="-5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43973"/>
                <a:satOff val="314"/>
                <a:lumOff val="-5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36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ZARZĄDCY NIERUCHOMOŚCI</a:t>
          </a:r>
        </a:p>
      </dsp:txBody>
      <dsp:txXfrm rot="10800000">
        <a:off x="940874" y="3127711"/>
        <a:ext cx="6671785" cy="802041"/>
      </dsp:txXfrm>
    </dsp:sp>
    <dsp:sp modelId="{B3622184-CCCF-4E8A-A6DE-C9BCE29295A9}">
      <dsp:nvSpPr>
        <dsp:cNvPr id="0" name=""/>
        <dsp:cNvSpPr/>
      </dsp:nvSpPr>
      <dsp:spPr>
        <a:xfrm>
          <a:off x="2" y="3067887"/>
          <a:ext cx="802041" cy="8020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305016-B723-4A87-AB79-04A6D3078F1C}">
      <dsp:nvSpPr>
        <dsp:cNvPr id="0" name=""/>
        <dsp:cNvSpPr/>
      </dsp:nvSpPr>
      <dsp:spPr>
        <a:xfrm rot="10800000">
          <a:off x="740364" y="4169168"/>
          <a:ext cx="6872295" cy="802041"/>
        </a:xfrm>
        <a:prstGeom prst="homePlate">
          <a:avLst/>
        </a:prstGeom>
        <a:gradFill rotWithShape="0">
          <a:gsLst>
            <a:gs pos="0">
              <a:schemeClr val="accent5">
                <a:hueOff val="-1525298"/>
                <a:satOff val="418"/>
                <a:lumOff val="-70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25298"/>
                <a:satOff val="418"/>
                <a:lumOff val="-70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25298"/>
                <a:satOff val="418"/>
                <a:lumOff val="-70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36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RZECZOZNAWCY MAJĄTKOWEGO</a:t>
          </a:r>
        </a:p>
      </dsp:txBody>
      <dsp:txXfrm rot="10800000">
        <a:off x="940874" y="4169168"/>
        <a:ext cx="6671785" cy="802041"/>
      </dsp:txXfrm>
    </dsp:sp>
    <dsp:sp modelId="{06A63351-50D5-4753-A39D-230B4BF001C2}">
      <dsp:nvSpPr>
        <dsp:cNvPr id="0" name=""/>
        <dsp:cNvSpPr/>
      </dsp:nvSpPr>
      <dsp:spPr>
        <a:xfrm>
          <a:off x="12033" y="4131793"/>
          <a:ext cx="802041" cy="80204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F6B7-B04C-4549-A6CA-284EB71F1B51}">
      <dsp:nvSpPr>
        <dsp:cNvPr id="0" name=""/>
        <dsp:cNvSpPr/>
      </dsp:nvSpPr>
      <dsp:spPr>
        <a:xfrm>
          <a:off x="368689" y="143677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PRZEDSIĘBIORSTWA  (DZIAŁY: FINANSOWE              I INWESTYCJI)</a:t>
          </a:r>
        </a:p>
      </dsp:txBody>
      <dsp:txXfrm>
        <a:off x="368689" y="143677"/>
        <a:ext cx="3071633" cy="959885"/>
      </dsp:txXfrm>
    </dsp:sp>
    <dsp:sp modelId="{A2EE2C58-2453-4B50-BADD-F2444D59D80E}">
      <dsp:nvSpPr>
        <dsp:cNvPr id="0" name=""/>
        <dsp:cNvSpPr/>
      </dsp:nvSpPr>
      <dsp:spPr>
        <a:xfrm>
          <a:off x="445600" y="160018"/>
          <a:ext cx="484561" cy="92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65B7DE-463D-4ACA-A003-EC1DC10E7940}">
      <dsp:nvSpPr>
        <dsp:cNvPr id="0" name=""/>
        <dsp:cNvSpPr/>
      </dsp:nvSpPr>
      <dsp:spPr>
        <a:xfrm>
          <a:off x="3620857" y="123025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INSTYTUCJE FINANSOWE</a:t>
          </a:r>
        </a:p>
      </dsp:txBody>
      <dsp:txXfrm>
        <a:off x="3620857" y="123025"/>
        <a:ext cx="3071633" cy="959885"/>
      </dsp:txXfrm>
    </dsp:sp>
    <dsp:sp modelId="{E2C4212D-E510-4E7F-ADDE-BB845E57CCCA}">
      <dsp:nvSpPr>
        <dsp:cNvPr id="0" name=""/>
        <dsp:cNvSpPr/>
      </dsp:nvSpPr>
      <dsp:spPr>
        <a:xfrm>
          <a:off x="3724836" y="180670"/>
          <a:ext cx="497133" cy="8417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090CC-E93C-4257-A6AA-23FE40BB9394}">
      <dsp:nvSpPr>
        <dsp:cNvPr id="0" name=""/>
        <dsp:cNvSpPr/>
      </dsp:nvSpPr>
      <dsp:spPr>
        <a:xfrm>
          <a:off x="6880981" y="140202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BANKI</a:t>
          </a:r>
        </a:p>
      </dsp:txBody>
      <dsp:txXfrm>
        <a:off x="6880981" y="140202"/>
        <a:ext cx="3071633" cy="959885"/>
      </dsp:txXfrm>
    </dsp:sp>
    <dsp:sp modelId="{57654D9A-D216-484B-82F6-EFB7E7CE316B}">
      <dsp:nvSpPr>
        <dsp:cNvPr id="0" name=""/>
        <dsp:cNvSpPr/>
      </dsp:nvSpPr>
      <dsp:spPr>
        <a:xfrm>
          <a:off x="6965931" y="76604"/>
          <a:ext cx="513044" cy="910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133BCD-400F-4B69-A769-19A299372770}">
      <dsp:nvSpPr>
        <dsp:cNvPr id="0" name=""/>
        <dsp:cNvSpPr/>
      </dsp:nvSpPr>
      <dsp:spPr>
        <a:xfrm>
          <a:off x="380646" y="1235163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FUNDUSZE INWESTYCYJNE</a:t>
          </a:r>
        </a:p>
      </dsp:txBody>
      <dsp:txXfrm>
        <a:off x="380646" y="1235163"/>
        <a:ext cx="3071633" cy="959885"/>
      </dsp:txXfrm>
    </dsp:sp>
    <dsp:sp modelId="{4CE0B6A7-F706-4F74-910E-6C84191D7CA4}">
      <dsp:nvSpPr>
        <dsp:cNvPr id="0" name=""/>
        <dsp:cNvSpPr/>
      </dsp:nvSpPr>
      <dsp:spPr>
        <a:xfrm>
          <a:off x="453170" y="1252892"/>
          <a:ext cx="584852" cy="7860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E676A7-1444-4541-9629-A1000AC3C3C6}">
      <dsp:nvSpPr>
        <dsp:cNvPr id="0" name=""/>
        <dsp:cNvSpPr/>
      </dsp:nvSpPr>
      <dsp:spPr>
        <a:xfrm>
          <a:off x="3649908" y="1248249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FIRMY KONSULTINGOWE, UBEZPIECZENIOWE, ETC.</a:t>
          </a:r>
        </a:p>
      </dsp:txBody>
      <dsp:txXfrm>
        <a:off x="3649908" y="1248249"/>
        <a:ext cx="3071633" cy="959885"/>
      </dsp:txXfrm>
    </dsp:sp>
    <dsp:sp modelId="{C1E45708-798A-48BD-8F19-89AB957D7E94}">
      <dsp:nvSpPr>
        <dsp:cNvPr id="0" name=""/>
        <dsp:cNvSpPr/>
      </dsp:nvSpPr>
      <dsp:spPr>
        <a:xfrm>
          <a:off x="3779372" y="1301051"/>
          <a:ext cx="375314" cy="8002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207AE9-4232-4A58-8204-D3962D95B7B8}">
      <dsp:nvSpPr>
        <dsp:cNvPr id="0" name=""/>
        <dsp:cNvSpPr/>
      </dsp:nvSpPr>
      <dsp:spPr>
        <a:xfrm>
          <a:off x="6871098" y="1243691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URZĘDY ADMINISTARCJI SAMORZĄDOWEJ               I PAŃSTWOWEJ</a:t>
          </a:r>
        </a:p>
      </dsp:txBody>
      <dsp:txXfrm>
        <a:off x="6871098" y="1243691"/>
        <a:ext cx="3071633" cy="959885"/>
      </dsp:txXfrm>
    </dsp:sp>
    <dsp:sp modelId="{37FFE2BB-B313-4981-8810-6EE422D65174}">
      <dsp:nvSpPr>
        <dsp:cNvPr id="0" name=""/>
        <dsp:cNvSpPr/>
      </dsp:nvSpPr>
      <dsp:spPr>
        <a:xfrm>
          <a:off x="6957353" y="1250710"/>
          <a:ext cx="400900" cy="7820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AA4CBD-D60A-4478-A1FF-6A067ACD1323}">
      <dsp:nvSpPr>
        <dsp:cNvPr id="0" name=""/>
        <dsp:cNvSpPr/>
      </dsp:nvSpPr>
      <dsp:spPr>
        <a:xfrm>
          <a:off x="371763" y="2356157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WŁASNA DZIAŁALNOŚĆ GOSPODARCZA</a:t>
          </a:r>
        </a:p>
      </dsp:txBody>
      <dsp:txXfrm>
        <a:off x="371763" y="2356157"/>
        <a:ext cx="3071633" cy="959885"/>
      </dsp:txXfrm>
    </dsp:sp>
    <dsp:sp modelId="{970F44E3-0DB8-4EE9-A60D-84ED3B21CC4F}">
      <dsp:nvSpPr>
        <dsp:cNvPr id="0" name=""/>
        <dsp:cNvSpPr/>
      </dsp:nvSpPr>
      <dsp:spPr>
        <a:xfrm>
          <a:off x="420853" y="2421447"/>
          <a:ext cx="576917" cy="68637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F54C3C-178C-431A-BD37-F7AB0FDE4776}">
      <dsp:nvSpPr>
        <dsp:cNvPr id="0" name=""/>
        <dsp:cNvSpPr/>
      </dsp:nvSpPr>
      <dsp:spPr>
        <a:xfrm>
          <a:off x="3663091" y="2356157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FIRMY DEWELOPERSKIE</a:t>
          </a:r>
        </a:p>
      </dsp:txBody>
      <dsp:txXfrm>
        <a:off x="3663091" y="2356157"/>
        <a:ext cx="3071633" cy="959885"/>
      </dsp:txXfrm>
    </dsp:sp>
    <dsp:sp modelId="{A0E46088-0FA2-4ACC-83E8-E7EEC613B847}">
      <dsp:nvSpPr>
        <dsp:cNvPr id="0" name=""/>
        <dsp:cNvSpPr/>
      </dsp:nvSpPr>
      <dsp:spPr>
        <a:xfrm>
          <a:off x="3723711" y="2474773"/>
          <a:ext cx="575452" cy="644508"/>
        </a:xfrm>
        <a:prstGeom prst="rect">
          <a:avLst/>
        </a:prstGeom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FBF50-37CC-4516-B724-2FE6A32E2A0E}">
      <dsp:nvSpPr>
        <dsp:cNvPr id="0" name=""/>
        <dsp:cNvSpPr/>
      </dsp:nvSpPr>
      <dsp:spPr>
        <a:xfrm>
          <a:off x="6914470" y="2375071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BIURA POŚREDNICTWA W OBROCIE NIERUCHOMOŚCIAMI</a:t>
          </a:r>
        </a:p>
      </dsp:txBody>
      <dsp:txXfrm>
        <a:off x="6914470" y="2375071"/>
        <a:ext cx="3071633" cy="959885"/>
      </dsp:txXfrm>
    </dsp:sp>
    <dsp:sp modelId="{E81A0FEB-35A9-49C1-975B-846E4731CFB1}">
      <dsp:nvSpPr>
        <dsp:cNvPr id="0" name=""/>
        <dsp:cNvSpPr/>
      </dsp:nvSpPr>
      <dsp:spPr>
        <a:xfrm>
          <a:off x="7002366" y="2403124"/>
          <a:ext cx="514784" cy="883255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4B5F42-B9A8-43A8-8A2D-39A1F75C6BD5}">
      <dsp:nvSpPr>
        <dsp:cNvPr id="0" name=""/>
        <dsp:cNvSpPr/>
      </dsp:nvSpPr>
      <dsp:spPr>
        <a:xfrm>
          <a:off x="371895" y="3478330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BIURA ZARZĄDZANIA NIERUCHOMOŚCIAMI</a:t>
          </a:r>
        </a:p>
      </dsp:txBody>
      <dsp:txXfrm>
        <a:off x="371895" y="3478330"/>
        <a:ext cx="3071633" cy="959885"/>
      </dsp:txXfrm>
    </dsp:sp>
    <dsp:sp modelId="{F6E20A32-EB75-462B-AE7C-ED88F98D12B1}">
      <dsp:nvSpPr>
        <dsp:cNvPr id="0" name=""/>
        <dsp:cNvSpPr/>
      </dsp:nvSpPr>
      <dsp:spPr>
        <a:xfrm>
          <a:off x="489211" y="3569970"/>
          <a:ext cx="521846" cy="653710"/>
        </a:xfrm>
        <a:prstGeom prst="rect">
          <a:avLst/>
        </a:prstGeom>
        <a:blipFill>
          <a:blip xmlns:r="http://schemas.openxmlformats.org/officeDocument/2006/relationships"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F5FD71-E6D8-4D59-A6FA-735DCB752F79}">
      <dsp:nvSpPr>
        <dsp:cNvPr id="0" name=""/>
        <dsp:cNvSpPr/>
      </dsp:nvSpPr>
      <dsp:spPr>
        <a:xfrm>
          <a:off x="3650771" y="3478330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KANCELARIE RZECZOZNAWCÓW MAJĄTKOWYCH</a:t>
          </a:r>
        </a:p>
      </dsp:txBody>
      <dsp:txXfrm>
        <a:off x="3650771" y="3478330"/>
        <a:ext cx="3071633" cy="959885"/>
      </dsp:txXfrm>
    </dsp:sp>
    <dsp:sp modelId="{4D23AB7B-CD93-4806-90BC-B238B2AC4C83}">
      <dsp:nvSpPr>
        <dsp:cNvPr id="0" name=""/>
        <dsp:cNvSpPr/>
      </dsp:nvSpPr>
      <dsp:spPr>
        <a:xfrm>
          <a:off x="3756419" y="3569018"/>
          <a:ext cx="389310" cy="634329"/>
        </a:xfrm>
        <a:prstGeom prst="rect">
          <a:avLst/>
        </a:prstGeom>
        <a:blipFill>
          <a:blip xmlns:r="http://schemas.openxmlformats.org/officeDocument/2006/relationships"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0DADF2-5510-4DAD-A22B-F967E6024BCB}">
      <dsp:nvSpPr>
        <dsp:cNvPr id="0" name=""/>
        <dsp:cNvSpPr/>
      </dsp:nvSpPr>
      <dsp:spPr>
        <a:xfrm>
          <a:off x="6896418" y="3492594"/>
          <a:ext cx="3071633" cy="9598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16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0000"/>
              </a:solidFill>
              <a:latin typeface="Sitka Subheading" panose="02000505000000020004" pitchFamily="2" charset="0"/>
            </a:rPr>
            <a:t>SPÓŁDZIELNIE MIESZKANIOWE</a:t>
          </a:r>
        </a:p>
      </dsp:txBody>
      <dsp:txXfrm>
        <a:off x="6896418" y="3492594"/>
        <a:ext cx="3071633" cy="959885"/>
      </dsp:txXfrm>
    </dsp:sp>
    <dsp:sp modelId="{751F5514-95ED-48FF-9425-62B7576A213A}">
      <dsp:nvSpPr>
        <dsp:cNvPr id="0" name=""/>
        <dsp:cNvSpPr/>
      </dsp:nvSpPr>
      <dsp:spPr>
        <a:xfrm>
          <a:off x="6919736" y="3464065"/>
          <a:ext cx="618690" cy="787637"/>
        </a:xfrm>
        <a:prstGeom prst="rect">
          <a:avLst/>
        </a:prstGeom>
        <a:blipFill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80E5F-C41F-43B7-9082-5F6F85E90C62}">
      <dsp:nvSpPr>
        <dsp:cNvPr id="0" name=""/>
        <dsp:cNvSpPr/>
      </dsp:nvSpPr>
      <dsp:spPr>
        <a:xfrm>
          <a:off x="0" y="78508"/>
          <a:ext cx="9501910" cy="7574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licencji Zarządcy Nieruchomości KIGN</a:t>
          </a:r>
        </a:p>
      </dsp:txBody>
      <dsp:txXfrm>
        <a:off x="36978" y="115486"/>
        <a:ext cx="9427954" cy="683539"/>
      </dsp:txXfrm>
    </dsp:sp>
    <dsp:sp modelId="{569EB821-A91F-4AD4-B596-D99F42E02CE7}">
      <dsp:nvSpPr>
        <dsp:cNvPr id="0" name=""/>
        <dsp:cNvSpPr/>
      </dsp:nvSpPr>
      <dsp:spPr>
        <a:xfrm>
          <a:off x="0" y="926413"/>
          <a:ext cx="9501910" cy="898560"/>
        </a:xfrm>
        <a:prstGeom prst="roundRect">
          <a:avLst/>
        </a:prstGeom>
        <a:gradFill rotWithShape="0">
          <a:gsLst>
            <a:gs pos="0">
              <a:schemeClr val="accent5">
                <a:hueOff val="-1525298"/>
                <a:satOff val="418"/>
                <a:lumOff val="-70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25298"/>
                <a:satOff val="418"/>
                <a:lumOff val="-70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25298"/>
                <a:satOff val="418"/>
                <a:lumOff val="-70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Sitka Subheading" panose="02000505000000020004" pitchFamily="2" charset="0"/>
            </a:rPr>
            <a:t>licencji Pośrednika w Obrocie Nieruchomościami KIGN</a:t>
          </a:r>
        </a:p>
      </dsp:txBody>
      <dsp:txXfrm>
        <a:off x="43864" y="970277"/>
        <a:ext cx="9414182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2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3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8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7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2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sv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3A11F0-7883-4B07-B980-4DD78617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0289" cy="6858000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78AF552E-1C65-4387-A3F4-A6EB0088711A}"/>
              </a:ext>
            </a:extLst>
          </p:cNvPr>
          <p:cNvSpPr txBox="1">
            <a:spLocks/>
          </p:cNvSpPr>
          <p:nvPr/>
        </p:nvSpPr>
        <p:spPr>
          <a:xfrm>
            <a:off x="4562272" y="5430663"/>
            <a:ext cx="7430857" cy="74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  <a:latin typeface="Sitka Subheading" panose="02000505000000020004" pitchFamily="2" charset="0"/>
              </a:rPr>
              <a:t>Katedra Ekonomii, Inwestycji i Nieruchomości</a:t>
            </a:r>
            <a:br>
              <a:rPr lang="pl-PL" b="1" dirty="0">
                <a:solidFill>
                  <a:schemeClr val="tx1"/>
                </a:solidFill>
                <a:latin typeface="Sitka Subheading" panose="02000505000000020004" pitchFamily="2" charset="0"/>
              </a:rPr>
            </a:br>
            <a:r>
              <a:rPr lang="pl-PL" b="1" dirty="0">
                <a:solidFill>
                  <a:schemeClr val="tx1"/>
                </a:solidFill>
                <a:latin typeface="Sitka Subheading" panose="02000505000000020004" pitchFamily="2" charset="0"/>
              </a:rPr>
              <a:t>Wydział Zarządzania Politechniki Częstochowskiej</a:t>
            </a:r>
            <a:br>
              <a:rPr lang="pl-PL" b="1" dirty="0">
                <a:solidFill>
                  <a:schemeClr val="tx1"/>
                </a:solidFill>
                <a:latin typeface="Sitka Subheading" panose="02000505000000020004" pitchFamily="2" charset="0"/>
              </a:rPr>
            </a:br>
            <a:r>
              <a:rPr lang="pl-PL" b="1" dirty="0">
                <a:solidFill>
                  <a:schemeClr val="tx1"/>
                </a:solidFill>
                <a:latin typeface="Sitka Subheading" panose="02000505000000020004" pitchFamily="2" charset="0"/>
              </a:rPr>
              <a:t>    Częstochowa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86457558-74AD-4922-922E-F1FF0E9F7BA0}"/>
              </a:ext>
            </a:extLst>
          </p:cNvPr>
          <p:cNvSpPr txBox="1">
            <a:spLocks/>
          </p:cNvSpPr>
          <p:nvPr/>
        </p:nvSpPr>
        <p:spPr>
          <a:xfrm>
            <a:off x="6569939" y="3632750"/>
            <a:ext cx="4561610" cy="1701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/>
              <a:t>INWESTYCJE </a:t>
            </a:r>
            <a:br>
              <a:rPr lang="pl-PL" sz="4000" b="1" dirty="0"/>
            </a:br>
            <a:r>
              <a:rPr lang="pl-PL" sz="4000" b="1" dirty="0"/>
              <a:t>I </a:t>
            </a:r>
            <a:br>
              <a:rPr lang="pl-PL" sz="4000" b="1" dirty="0"/>
            </a:br>
            <a:r>
              <a:rPr lang="pl-PL" sz="4000" b="1" dirty="0"/>
              <a:t>NIERUCHOMOŚCI</a:t>
            </a:r>
          </a:p>
        </p:txBody>
      </p:sp>
    </p:spTree>
    <p:extLst>
      <p:ext uri="{BB962C8B-B14F-4D97-AF65-F5344CB8AC3E}">
        <p14:creationId xmlns:p14="http://schemas.microsoft.com/office/powerpoint/2010/main" val="222104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CC86F19-D1F3-4B14-9960-A72E7240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3388"/>
            <a:ext cx="11682662" cy="1524000"/>
          </a:xfrm>
        </p:spPr>
        <p:txBody>
          <a:bodyPr>
            <a:normAutofit/>
          </a:bodyPr>
          <a:lstStyle/>
          <a:p>
            <a:pPr algn="ctr"/>
            <a:r>
              <a:rPr lang="pl-PL" sz="3400" b="1" dirty="0">
                <a:solidFill>
                  <a:schemeClr val="bg1"/>
                </a:solidFill>
              </a:rPr>
              <a:t>INWESTYCJE I NIERUCHOMOŚCI –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PRACE DYPLOMOWE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50161AB-5E5F-4DD0-9315-86FCE3EE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09255"/>
            <a:ext cx="10668000" cy="2377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Tematyka prac dyplomowych realizowanych w ramach specjalności: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 jest bardzo szeroka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 ma charakter interdyscyplinarny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 odpowiada na zainteresowania Studenta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55" y="3852806"/>
            <a:ext cx="3952429" cy="23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8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EC0873-FC8E-4ABB-9715-0DF4F928E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842211"/>
            <a:ext cx="6063916" cy="61629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Promotorzy prac dyplomowych: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hab. Anna KOROMBEL prof. </a:t>
            </a:r>
            <a:r>
              <a:rPr lang="pl-PL" sz="7200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PCz</a:t>
            </a: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  – Kierownik Katedry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hab. inż. Anna LEMAŃSKA-MAJDZIK prof. </a:t>
            </a:r>
            <a:r>
              <a:rPr lang="pl-PL" sz="7200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PCz</a:t>
            </a: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 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hab. Małgorzata OKRĘGLICKA prof. </a:t>
            </a:r>
            <a:r>
              <a:rPr lang="pl-PL" sz="7200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PCz</a:t>
            </a: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 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inż. Ewa BIEŃ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inż.  Iwona GORZEŃ-MITKA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Bogna KONODYBA-RORAT 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inż.  Piotr KURAŚ 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 Olga ŁAWIŃSKA 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inż. Anna POSKART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inż.  Monika SIPA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 Marcin SITEK 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inż.  Andrzej SKIBIŃSKI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0000"/>
                </a:solidFill>
                <a:latin typeface="Sitka Subheading" panose="02000505000000020004" pitchFamily="2" charset="0"/>
              </a:rPr>
              <a:t>dr Marta SZCZEPAŃCZYK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22DB6BA-7C6A-48FF-8DF8-D17561B0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6" y="8664"/>
            <a:ext cx="10668000" cy="10408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INWESTYCJE I NIERUCHOMOŚCI -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PROMOTORZY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3653588"/>
            <a:ext cx="4170758" cy="16509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/>
          <a:stretch/>
        </p:blipFill>
        <p:spPr>
          <a:xfrm>
            <a:off x="8810155" y="1410797"/>
            <a:ext cx="2692581" cy="16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4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/>
          <a:stretch/>
        </p:blipFill>
        <p:spPr>
          <a:xfrm>
            <a:off x="3531476" y="2556390"/>
            <a:ext cx="5342992" cy="2696170"/>
          </a:xfrm>
          <a:prstGeom prst="rect">
            <a:avLst/>
          </a:prstGeom>
        </p:spPr>
      </p:pic>
      <p:sp>
        <p:nvSpPr>
          <p:cNvPr id="47" name="Tytuł 1">
            <a:extLst>
              <a:ext uri="{FF2B5EF4-FFF2-40B4-BE49-F238E27FC236}">
                <a16:creationId xmlns:a16="http://schemas.microsoft.com/office/drawing/2014/main" id="{766EACB3-CEA2-422B-B05E-8AC6FE99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1" y="285044"/>
            <a:ext cx="10668000" cy="210342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ZAPRASZAMY !!!</a:t>
            </a:r>
            <a:br>
              <a:rPr lang="pl-PL" sz="4000" b="1" dirty="0">
                <a:solidFill>
                  <a:srgbClr val="0070C0"/>
                </a:solidFill>
              </a:rPr>
            </a:br>
            <a:br>
              <a:rPr lang="pl-PL" sz="4000" b="1" dirty="0">
                <a:solidFill>
                  <a:srgbClr val="0070C0"/>
                </a:solidFill>
              </a:rPr>
            </a:b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 EKONOMII, INWESTYCJI </a:t>
            </a:r>
            <a:b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NIERUCHOMOŚCI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07ADDB01-FEC6-4460-B070-18D9049A595A}"/>
              </a:ext>
            </a:extLst>
          </p:cNvPr>
          <p:cNvSpPr txBox="1"/>
          <p:nvPr/>
        </p:nvSpPr>
        <p:spPr>
          <a:xfrm>
            <a:off x="244896" y="5420484"/>
            <a:ext cx="560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latin typeface="Sitka Subheading" panose="02000505000000020004" pitchFamily="2" charset="0"/>
              </a:rPr>
              <a:t>Budynek DS 4 przy ul. Armii Krajowej 36B</a:t>
            </a:r>
          </a:p>
          <a:p>
            <a:r>
              <a:rPr lang="pl-PL" sz="2200" dirty="0">
                <a:solidFill>
                  <a:srgbClr val="000000"/>
                </a:solidFill>
                <a:latin typeface="Sitka Subheading" panose="02000505000000020004" pitchFamily="2" charset="0"/>
              </a:rPr>
              <a:t>Pokoje: 23, 31, 32, 56, 59, 90, 91, 92</a:t>
            </a:r>
          </a:p>
          <a:p>
            <a:r>
              <a:rPr lang="pl-PL" sz="2200" dirty="0">
                <a:solidFill>
                  <a:srgbClr val="000000"/>
                </a:solidFill>
                <a:latin typeface="Sitka Subheading" panose="02000505000000020004" pitchFamily="2" charset="0"/>
              </a:rPr>
              <a:t>e-mail: piotr.kuras@pcz.pl</a:t>
            </a:r>
          </a:p>
        </p:txBody>
      </p:sp>
    </p:spTree>
    <p:extLst>
      <p:ext uri="{BB962C8B-B14F-4D97-AF65-F5344CB8AC3E}">
        <p14:creationId xmlns:p14="http://schemas.microsoft.com/office/powerpoint/2010/main" val="195924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5935F-F697-475B-96CE-C421F450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2" y="211282"/>
            <a:ext cx="11225463" cy="1227284"/>
          </a:xfrm>
        </p:spPr>
        <p:txBody>
          <a:bodyPr>
            <a:normAutofit/>
          </a:bodyPr>
          <a:lstStyle/>
          <a:p>
            <a:pPr algn="ctr"/>
            <a:r>
              <a:rPr lang="pl-PL" sz="3300" b="1" dirty="0">
                <a:solidFill>
                  <a:schemeClr val="bg1"/>
                </a:solidFill>
              </a:rPr>
              <a:t>INWESTYCJE I NIERUCHOMOŚCI – </a:t>
            </a:r>
            <a:r>
              <a:rPr lang="pl-PL" sz="3300" b="1" dirty="0">
                <a:solidFill>
                  <a:schemeClr val="accent1">
                    <a:lumMod val="75000"/>
                  </a:schemeClr>
                </a:solidFill>
              </a:rPr>
              <a:t>NABYWANA WIEDZA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B5B926-6A6C-486F-8AE8-218B6088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38566"/>
            <a:ext cx="10668000" cy="466551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Wiedza nabywana przez Studentów w trakcie studiów dotyczy dwóch głównych obszarów:</a:t>
            </a:r>
          </a:p>
          <a:p>
            <a:pPr marL="0" indent="0">
              <a:buNone/>
            </a:pPr>
            <a:endParaRPr lang="pl-PL" dirty="0">
              <a:solidFill>
                <a:schemeClr val="bg1">
                  <a:alpha val="7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4D31D3-4207-481D-A492-50957203F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722338"/>
              </p:ext>
            </p:extLst>
          </p:nvPr>
        </p:nvGraphicFramePr>
        <p:xfrm>
          <a:off x="137391" y="2299081"/>
          <a:ext cx="6176818" cy="399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Statystyki">
            <a:extLst>
              <a:ext uri="{FF2B5EF4-FFF2-40B4-BE49-F238E27FC236}">
                <a16:creationId xmlns:a16="http://schemas.microsoft.com/office/drawing/2014/main" id="{844FBE86-EB9D-414E-88AA-B0FD582515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318" y="2994898"/>
            <a:ext cx="914400" cy="914400"/>
          </a:xfrm>
          <a:prstGeom prst="rect">
            <a:avLst/>
          </a:prstGeom>
        </p:spPr>
      </p:pic>
      <p:pic>
        <p:nvPicPr>
          <p:cNvPr id="10" name="Grafika 9" descr="Miasto">
            <a:extLst>
              <a:ext uri="{FF2B5EF4-FFF2-40B4-BE49-F238E27FC236}">
                <a16:creationId xmlns:a16="http://schemas.microsoft.com/office/drawing/2014/main" id="{920B42A6-D839-4DDB-8F8E-A9C2E25AE93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8318" y="4679382"/>
            <a:ext cx="914400" cy="9144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83" y="2665851"/>
            <a:ext cx="2595591" cy="14279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83" y="4380164"/>
            <a:ext cx="2592009" cy="16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CEBA5F20-52E2-4186-8520-95ED1BF8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22" y="-37918"/>
            <a:ext cx="10164444" cy="126386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INWESTYCJE I NIERUCHOMOŚCI -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UMIEJĘTNOŚCI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1D117B2-2BA2-4C0B-A34C-463B8C6F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16" y="951922"/>
            <a:ext cx="7563142" cy="5526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W toku studiów Studenci specjalności nabywają umiejętności w zakresie: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200" dirty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200" dirty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marL="452438" indent="-269875"/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formułowania strategii inwestycyjnej</a:t>
            </a:r>
          </a:p>
          <a:p>
            <a:pPr marL="452438" indent="-269875"/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przygotowania i oceny projektów inwestycyjnych</a:t>
            </a:r>
          </a:p>
          <a:p>
            <a:pPr marL="452438" indent="-269875"/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obrotu nieruchomościami</a:t>
            </a:r>
          </a:p>
          <a:p>
            <a:pPr marL="452438" indent="-269875"/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zarządzania nieruchomościami</a:t>
            </a:r>
          </a:p>
          <a:p>
            <a:pPr marL="452438" indent="-269875"/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wyceny nieruchomości</a:t>
            </a:r>
          </a:p>
          <a:p>
            <a:pPr marL="452438" indent="-269875"/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inwestowania w nieruchomości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marL="0" indent="0" algn="ctr">
              <a:buNone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17" name="Grafika 16" descr="Wiatrak">
            <a:extLst>
              <a:ext uri="{FF2B5EF4-FFF2-40B4-BE49-F238E27FC236}">
                <a16:creationId xmlns:a16="http://schemas.microsoft.com/office/drawing/2014/main" id="{2C11BE08-6389-442B-A012-94FB76554F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182" y="136816"/>
            <a:ext cx="914400" cy="9144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/>
          <a:stretch/>
        </p:blipFill>
        <p:spPr>
          <a:xfrm>
            <a:off x="10091969" y="2768309"/>
            <a:ext cx="1746850" cy="108374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" y="4558048"/>
            <a:ext cx="1825684" cy="108848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69" y="4558048"/>
            <a:ext cx="1828787" cy="105437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" y="2761476"/>
            <a:ext cx="1828305" cy="10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27EC559-598F-4D17-AB57-D741F528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91" y="-268781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INWESTYCJE I NIERUCHOMOŚCI -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KARIERA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AE5354E-D642-4396-860C-84335E92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3817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marL="0" indent="0" algn="ctr">
              <a:buNone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A15524DD-39CF-4088-B075-FD6D28933A31}"/>
              </a:ext>
            </a:extLst>
          </p:cNvPr>
          <p:cNvSpPr txBox="1">
            <a:spLocks/>
          </p:cNvSpPr>
          <p:nvPr/>
        </p:nvSpPr>
        <p:spPr>
          <a:xfrm>
            <a:off x="395912" y="904009"/>
            <a:ext cx="10668000" cy="567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Specjalność przygotowuje do zdobycia zawodu: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0E9F4AC-81B8-406F-A120-C998A7AE0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919819"/>
              </p:ext>
            </p:extLst>
          </p:nvPr>
        </p:nvGraphicFramePr>
        <p:xfrm>
          <a:off x="3817332" y="1707693"/>
          <a:ext cx="8353025" cy="497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a 10" descr="Sala konferencyjna">
            <a:extLst>
              <a:ext uri="{FF2B5EF4-FFF2-40B4-BE49-F238E27FC236}">
                <a16:creationId xmlns:a16="http://schemas.microsoft.com/office/drawing/2014/main" id="{BC10746E-F9BA-4C7A-9F56-2443B3068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119" y="61744"/>
            <a:ext cx="1343266" cy="134326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" y="1615156"/>
            <a:ext cx="1599941" cy="106788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07" y="2485036"/>
            <a:ext cx="1582662" cy="111775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07" y="4248907"/>
            <a:ext cx="1582663" cy="105335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6" y="3415690"/>
            <a:ext cx="1603958" cy="111562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6" y="4976531"/>
            <a:ext cx="1603958" cy="11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8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E453FA1F-178B-453A-94C4-7CF5963B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3" y="-112569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INWESTYCJE I NIERUCHOMOŚCI -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5CB1068-8B0D-4667-9394-568C6AF76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8863"/>
            <a:ext cx="11281064" cy="4773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Kształcimy specjalistów do pracy w następujących podmiotach: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200" dirty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marL="0" indent="0" algn="ctr">
              <a:buNone/>
            </a:pP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2A4894-8E44-40D9-94B3-5DCA93AF0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276891"/>
              </p:ext>
            </p:extLst>
          </p:nvPr>
        </p:nvGraphicFramePr>
        <p:xfrm>
          <a:off x="1298864" y="2036619"/>
          <a:ext cx="10286999" cy="449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a 10" descr="Klasa">
            <a:extLst>
              <a:ext uri="{FF2B5EF4-FFF2-40B4-BE49-F238E27FC236}">
                <a16:creationId xmlns:a16="http://schemas.microsoft.com/office/drawing/2014/main" id="{22018468-B00B-48DC-B554-2429DFF14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931" y="0"/>
            <a:ext cx="1298863" cy="12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F215990-05C6-4CA4-9AD7-9ED5117B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-193675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INWESTYCJE I NIERUCHOMOŚCI -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TAK!</a:t>
            </a:r>
            <a:r>
              <a:rPr lang="pl-PL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A76056C-84C0-4B24-92FC-7E6B52F2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14" y="904668"/>
            <a:ext cx="9914021" cy="41818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  <a:latin typeface="Sitka Subheading" panose="02000505000000020004" pitchFamily="2" charset="0"/>
              </a:rPr>
              <a:t>Argumenty przemawiające za wyborem specjalności: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wysokiej klasy kadra dydaktyczno-naukowa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aktualność oferty dydaktycznej i jej przydatność w dalszej karierze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zgodność z obowiązującymi standardami kształcenia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równowaga w treściach programowych między teorią i praktyką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możliwość zdobycia atrakcyjnej i dobrze płatnej pracy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współpraca w miłej atmosferze</a:t>
            </a:r>
          </a:p>
        </p:txBody>
      </p:sp>
      <p:pic>
        <p:nvPicPr>
          <p:cNvPr id="18" name="Grafika 17" descr="Znacznik wyboru">
            <a:extLst>
              <a:ext uri="{FF2B5EF4-FFF2-40B4-BE49-F238E27FC236}">
                <a16:creationId xmlns:a16="http://schemas.microsoft.com/office/drawing/2014/main" id="{BA68CDAE-AB01-4A1A-BF6B-E01E7B8EA9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75" y="138258"/>
            <a:ext cx="1035916" cy="10359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2708"/>
          <a:stretch/>
        </p:blipFill>
        <p:spPr>
          <a:xfrm>
            <a:off x="7405141" y="5242698"/>
            <a:ext cx="2043562" cy="14311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60" y="5242698"/>
            <a:ext cx="1992418" cy="142914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r="8828"/>
          <a:stretch/>
        </p:blipFill>
        <p:spPr>
          <a:xfrm>
            <a:off x="2617365" y="5231035"/>
            <a:ext cx="2030032" cy="142914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5231035"/>
            <a:ext cx="1930517" cy="140969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66" y="5242698"/>
            <a:ext cx="2132248" cy="14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2FBEA1A-08D9-485D-8D1E-F822B823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81" y="67377"/>
            <a:ext cx="10990737" cy="97677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INWESTYCJE I NIERUCHOMOŚCI –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LICENCJA!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945ADD3-E9F3-4764-9FEF-8CCD09FA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457" y="962913"/>
            <a:ext cx="7945582" cy="18326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5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Pomiędzy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5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Politechniką Częstochowską </a:t>
            </a:r>
            <a:b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</a:b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i </a:t>
            </a:r>
            <a:r>
              <a:rPr lang="pl-PL" sz="25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Krajową Izbą Gospodarki Nieruchomościami </a:t>
            </a:r>
            <a:b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</a:b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została zawarta umowa</a:t>
            </a:r>
            <a:endParaRPr lang="pl-PL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17AEE8-4EA7-453C-8A4A-92154BB14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122253"/>
              </p:ext>
            </p:extLst>
          </p:nvPr>
        </p:nvGraphicFramePr>
        <p:xfrm>
          <a:off x="1364295" y="4923209"/>
          <a:ext cx="9501910" cy="182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43" y="2795566"/>
            <a:ext cx="2540541" cy="119376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82" y="2424887"/>
            <a:ext cx="1620936" cy="1692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13530" y="4210184"/>
            <a:ext cx="10203434" cy="563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2800" dirty="0">
                <a:solidFill>
                  <a:schemeClr val="bg1"/>
                </a:solidFill>
                <a:latin typeface="+mj-lt"/>
              </a:rPr>
              <a:t>Umowa ta zapewni absolwentom naszej specjalności uzyskanie: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824276-7154-48E8-B453-3679697E0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209" y="2495650"/>
            <a:ext cx="3649458" cy="15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6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D8FCC32-262B-41A2-BAF2-0B93A01D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291514"/>
            <a:ext cx="10668000" cy="11811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   INWESTYCJE I NIERUCHOMOŚCI -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PRZEDMIOTY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6B269C4-6300-4BA9-84B2-46D7E612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26" y="1472614"/>
            <a:ext cx="7173162" cy="49193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Przedmioty obowiązujące na specjalności,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latin typeface="Sitka Subheading" panose="02000505000000020004" pitchFamily="2" charset="0"/>
              </a:rPr>
              <a:t>to m.in.: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Projekty inwestycyjne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Doradztwo inwestycyjne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Inwestowanie i finansowanie na rynku nieruchomości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Zarządzanie nieruchomościami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Podstawy obrotu nieruchomościami</a:t>
            </a:r>
          </a:p>
          <a:p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Wycena nieruchomości</a:t>
            </a:r>
          </a:p>
        </p:txBody>
      </p:sp>
      <p:pic>
        <p:nvPicPr>
          <p:cNvPr id="20" name="Grafika 19" descr="Książki">
            <a:extLst>
              <a:ext uri="{FF2B5EF4-FFF2-40B4-BE49-F238E27FC236}">
                <a16:creationId xmlns:a16="http://schemas.microsoft.com/office/drawing/2014/main" id="{AB7A7A93-34A5-4121-BBE6-5399DFA9C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03" y="291514"/>
            <a:ext cx="1324841" cy="132484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91" y="4367199"/>
            <a:ext cx="1785101" cy="115408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9" y="4430572"/>
            <a:ext cx="1679792" cy="109071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92" y="2615599"/>
            <a:ext cx="1785101" cy="119089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0" y="2726806"/>
            <a:ext cx="1679792" cy="10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2717513-7B26-48B8-8999-77FF0824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74" y="21395"/>
            <a:ext cx="10564637" cy="1586591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INWESTYCJE I NIERUCHOMOŚCI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– DLA KOGO?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690D9C5-0DF2-43E0-8BC7-4A6BD5FC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2190245"/>
            <a:ext cx="6561076" cy="3994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Każdy Student: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 bez szczególnych zdolności matematycznych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 bez wstępnej wiedzy z zakresu inwestycji </a:t>
            </a:r>
            <a:b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</a:br>
            <a:r>
              <a:rPr lang="pl-PL" sz="2500" dirty="0">
                <a:solidFill>
                  <a:srgbClr val="000000"/>
                </a:solidFill>
                <a:latin typeface="Sitka Subheading" panose="02000505000000020004" pitchFamily="2" charset="0"/>
              </a:rPr>
              <a:t>i rynku nieruchomości</a:t>
            </a:r>
          </a:p>
          <a:p>
            <a:pPr marL="0" indent="0" algn="ctr">
              <a:buNone/>
            </a:pPr>
            <a:r>
              <a:rPr lang="pl-PL" sz="25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może wybrać naszą specjalność !!!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2343927-A058-45D9-A602-D5C7B2DC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2" r="32674" b="15538"/>
          <a:stretch/>
        </p:blipFill>
        <p:spPr>
          <a:xfrm>
            <a:off x="7290033" y="4873114"/>
            <a:ext cx="4792562" cy="120587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33" y="1776854"/>
            <a:ext cx="4792562" cy="26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6"/>
      </a:accent1>
      <a:accent2>
        <a:srgbClr val="9D3BB1"/>
      </a:accent2>
      <a:accent3>
        <a:srgbClr val="7E4DC3"/>
      </a:accent3>
      <a:accent4>
        <a:srgbClr val="4444B5"/>
      </a:accent4>
      <a:accent5>
        <a:srgbClr val="4D7EC3"/>
      </a:accent5>
      <a:accent6>
        <a:srgbClr val="3B9EB1"/>
      </a:accent6>
      <a:hlink>
        <a:srgbClr val="3F5F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460</Words>
  <Application>Microsoft Office PowerPoint</Application>
  <PresentationFormat>Panoramiczny</PresentationFormat>
  <Paragraphs>91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 Next LT Pro Light</vt:lpstr>
      <vt:lpstr>Courier New</vt:lpstr>
      <vt:lpstr>Sitka Subheading</vt:lpstr>
      <vt:lpstr>Wingdings</vt:lpstr>
      <vt:lpstr>PebbleVTI</vt:lpstr>
      <vt:lpstr>Prezentacja programu PowerPoint</vt:lpstr>
      <vt:lpstr>INWESTYCJE I NIERUCHOMOŚCI – NABYWANA WIEDZA</vt:lpstr>
      <vt:lpstr>INWESTYCJE I NIERUCHOMOŚCI - UMIEJĘTNOŚCI</vt:lpstr>
      <vt:lpstr>INWESTYCJE I NIERUCHOMOŚCI - KARIERA</vt:lpstr>
      <vt:lpstr>INWESTYCJE I NIERUCHOMOŚCI - PRACA</vt:lpstr>
      <vt:lpstr>INWESTYCJE I NIERUCHOMOŚCI - TAK! </vt:lpstr>
      <vt:lpstr>INWESTYCJE I NIERUCHOMOŚCI – LICENCJA!</vt:lpstr>
      <vt:lpstr>   INWESTYCJE I NIERUCHOMOŚCI - PRZEDMIOTY</vt:lpstr>
      <vt:lpstr>INWESTYCJE I NIERUCHOMOŚCI – DLA KOGO?</vt:lpstr>
      <vt:lpstr>INWESTYCJE I NIERUCHOMOŚCI – PRACE DYPLOMOWE</vt:lpstr>
      <vt:lpstr>INWESTYCJE I NIERUCHOMOŚCI - PROMOTORZY</vt:lpstr>
      <vt:lpstr>ZAPRASZAMY !!!  KATEDRA EKONOMII, INWESTYCJI  I NIERUCHOMOŚCI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martawloka@o2.pl</dc:creator>
  <cp:lastModifiedBy>Marcin</cp:lastModifiedBy>
  <cp:revision>67</cp:revision>
  <dcterms:created xsi:type="dcterms:W3CDTF">2020-10-21T09:06:24Z</dcterms:created>
  <dcterms:modified xsi:type="dcterms:W3CDTF">2020-12-08T10:39:33Z</dcterms:modified>
</cp:coreProperties>
</file>